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7"/>
  </p:notesMasterIdLst>
  <p:sldIdLst>
    <p:sldId id="266" r:id="rId5"/>
    <p:sldId id="267" r:id="rId6"/>
    <p:sldId id="268" r:id="rId7"/>
    <p:sldId id="257" r:id="rId8"/>
    <p:sldId id="258" r:id="rId9"/>
    <p:sldId id="259" r:id="rId10"/>
    <p:sldId id="260" r:id="rId11"/>
    <p:sldId id="261" r:id="rId12"/>
    <p:sldId id="262" r:id="rId13"/>
    <p:sldId id="263" r:id="rId14"/>
    <p:sldId id="264"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59F96C-DE06-4520-AD35-106AB78F2C60}" v="1" dt="2024-03-07T15:18:35.4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ustomXml" Target="../customXml/item4.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BA9477B6-1CE1-45E0-9868-3D1C9F13CB0A}"/>
    <pc:docChg chg="custSel delSld">
      <pc:chgData name="Katie Howe" userId="dea72152-b2be-456d-ac21-772f1423da8c" providerId="ADAL" clId="{BA9477B6-1CE1-45E0-9868-3D1C9F13CB0A}" dt="2023-12-14T09:33:21.379" v="0" actId="2696"/>
      <pc:docMkLst>
        <pc:docMk/>
      </pc:docMkLst>
      <pc:sldChg chg="del">
        <pc:chgData name="Katie Howe" userId="dea72152-b2be-456d-ac21-772f1423da8c" providerId="ADAL" clId="{BA9477B6-1CE1-45E0-9868-3D1C9F13CB0A}" dt="2023-12-14T09:33:21.379" v="0" actId="2696"/>
        <pc:sldMkLst>
          <pc:docMk/>
          <pc:sldMk cId="7630729" sldId="256"/>
        </pc:sldMkLst>
      </pc:sldChg>
    </pc:docChg>
  </pc:docChgLst>
  <pc:docChgLst>
    <pc:chgData name="Katie Howe" userId="dea72152-b2be-456d-ac21-772f1423da8c" providerId="ADAL" clId="{D359F96C-DE06-4520-AD35-106AB78F2C60}"/>
    <pc:docChg chg="addSld modSld">
      <pc:chgData name="Katie Howe" userId="dea72152-b2be-456d-ac21-772f1423da8c" providerId="ADAL" clId="{D359F96C-DE06-4520-AD35-106AB78F2C60}" dt="2024-03-07T15:18:35.414" v="0"/>
      <pc:docMkLst>
        <pc:docMk/>
      </pc:docMkLst>
      <pc:sldChg chg="add">
        <pc:chgData name="Katie Howe" userId="dea72152-b2be-456d-ac21-772f1423da8c" providerId="ADAL" clId="{D359F96C-DE06-4520-AD35-106AB78F2C60}" dt="2024-03-07T15:18:35.414" v="0"/>
        <pc:sldMkLst>
          <pc:docMk/>
          <pc:sldMk cId="1121445825" sldId="266"/>
        </pc:sldMkLst>
      </pc:sldChg>
      <pc:sldChg chg="add">
        <pc:chgData name="Katie Howe" userId="dea72152-b2be-456d-ac21-772f1423da8c" providerId="ADAL" clId="{D359F96C-DE06-4520-AD35-106AB78F2C60}" dt="2024-03-07T15:18:35.414" v="0"/>
        <pc:sldMkLst>
          <pc:docMk/>
          <pc:sldMk cId="2801061406" sldId="267"/>
        </pc:sldMkLst>
      </pc:sldChg>
      <pc:sldChg chg="add">
        <pc:chgData name="Katie Howe" userId="dea72152-b2be-456d-ac21-772f1423da8c" providerId="ADAL" clId="{D359F96C-DE06-4520-AD35-106AB78F2C60}" dt="2024-03-07T15:18:35.414" v="0"/>
        <pc:sldMkLst>
          <pc:docMk/>
          <pc:sldMk cId="62473930" sldId="2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C472BE-53B6-432E-B7B7-3936F39CBD9E}"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8BC110-B6BF-4817-84DD-16F77963EB0A}" type="slidenum">
              <a:rPr lang="en-GB" smtClean="0"/>
              <a:t>‹#›</a:t>
            </a:fld>
            <a:endParaRPr lang="en-GB"/>
          </a:p>
        </p:txBody>
      </p:sp>
    </p:spTree>
    <p:extLst>
      <p:ext uri="{BB962C8B-B14F-4D97-AF65-F5344CB8AC3E}">
        <p14:creationId xmlns:p14="http://schemas.microsoft.com/office/powerpoint/2010/main" val="4153842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pivotTable ,Responses ,actionButton ,Responses ,actionButton ,Responses ,actionButton ,actionButton ,actionButton ,actionButton ,actionButton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pivotTable ,pivotTable ,textbox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Feelings and Worries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Friends and Family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pivotTable ,Responses ,actionButton ,Responses ,actionButton ,Responses ,actionButton ,actionButton ,actionButton ,actionButton ,actionButton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School and Safety: Overview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Diet and Activities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pivotTable ,pivotTable ,pivotTable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MAKING A POSITIVE CONTRIBUTION: School Experience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7b6b569b-509a-467d-b105-d97728d3fc11" ContentTypeId="0x0101" PreviousValue="false" LastSyncTimeStamp="2018-02-02T11:34:11.213Z"/>
</file>

<file path=customXml/item4.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Props1.xml><?xml version="1.0" encoding="utf-8"?>
<ds:datastoreItem xmlns:ds="http://schemas.openxmlformats.org/officeDocument/2006/customXml" ds:itemID="{B3373B46-2C66-4102-9A27-2C501F0A301E}"/>
</file>

<file path=customXml/itemProps2.xml><?xml version="1.0" encoding="utf-8"?>
<ds:datastoreItem xmlns:ds="http://schemas.openxmlformats.org/officeDocument/2006/customXml" ds:itemID="{68416D58-0F7D-477A-B7AC-F004DAC2E8CD}">
  <ds:schemaRefs>
    <ds:schemaRef ds:uri="http://schemas.microsoft.com/sharepoint/v3/contenttype/forms"/>
  </ds:schemaRefs>
</ds:datastoreItem>
</file>

<file path=customXml/itemProps3.xml><?xml version="1.0" encoding="utf-8"?>
<ds:datastoreItem xmlns:ds="http://schemas.openxmlformats.org/officeDocument/2006/customXml" ds:itemID="{D2761CA4-2AFC-4AB0-B6AE-269774D022F8}">
  <ds:schemaRefs>
    <ds:schemaRef ds:uri="Microsoft.SharePoint.Taxonomy.ContentTypeSync"/>
  </ds:schemaRefs>
</ds:datastoreItem>
</file>

<file path=customXml/itemProps4.xml><?xml version="1.0" encoding="utf-8"?>
<ds:datastoreItem xmlns:ds="http://schemas.openxmlformats.org/officeDocument/2006/customXml" ds:itemID="{50E24BD0-4AB0-4332-94F7-4A00C5239321}"/>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1517</Words>
  <Application>Microsoft Office PowerPoint</Application>
  <PresentationFormat>Widescreen</PresentationFormat>
  <Paragraphs>468</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EHWB: Feelings and Worries</vt:lpstr>
      <vt:lpstr>EHWB: Friends and Family</vt:lpstr>
      <vt:lpstr>School and Safety: Overview</vt:lpstr>
      <vt:lpstr>LIFESTYLE: Healthy Eating</vt:lpstr>
      <vt:lpstr>LIFESTYLE: Diet and Activities</vt:lpstr>
      <vt:lpstr>MAKING A POSITIVE CONTRIBUTION: School Experience</vt:lpstr>
      <vt:lpstr>TRANSPORT: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2024-03-07T15:18:41Z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ies>
</file>