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75" r:id="rId5"/>
    <p:sldId id="276" r:id="rId6"/>
    <p:sldId id="277"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6C95EA-6CE8-4799-8FEF-E34A58B9D93B}" v="1" dt="2024-03-07T15:19:39.6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E46C95EA-6CE8-4799-8FEF-E34A58B9D93B}"/>
    <pc:docChg chg="addSld modSld">
      <pc:chgData name="Katie Howe" userId="dea72152-b2be-456d-ac21-772f1423da8c" providerId="ADAL" clId="{E46C95EA-6CE8-4799-8FEF-E34A58B9D93B}" dt="2024-03-07T15:19:39.639" v="0"/>
      <pc:docMkLst>
        <pc:docMk/>
      </pc:docMkLst>
      <pc:sldChg chg="add">
        <pc:chgData name="Katie Howe" userId="dea72152-b2be-456d-ac21-772f1423da8c" providerId="ADAL" clId="{E46C95EA-6CE8-4799-8FEF-E34A58B9D93B}" dt="2024-03-07T15:19:39.639" v="0"/>
        <pc:sldMkLst>
          <pc:docMk/>
          <pc:sldMk cId="1121445825" sldId="275"/>
        </pc:sldMkLst>
      </pc:sldChg>
      <pc:sldChg chg="add">
        <pc:chgData name="Katie Howe" userId="dea72152-b2be-456d-ac21-772f1423da8c" providerId="ADAL" clId="{E46C95EA-6CE8-4799-8FEF-E34A58B9D93B}" dt="2024-03-07T15:19:39.639" v="0"/>
        <pc:sldMkLst>
          <pc:docMk/>
          <pc:sldMk cId="2801061406" sldId="276"/>
        </pc:sldMkLst>
      </pc:sldChg>
      <pc:sldChg chg="add">
        <pc:chgData name="Katie Howe" userId="dea72152-b2be-456d-ac21-772f1423da8c" providerId="ADAL" clId="{E46C95EA-6CE8-4799-8FEF-E34A58B9D93B}" dt="2024-03-07T15:19:39.639" v="0"/>
        <pc:sldMkLst>
          <pc:docMk/>
          <pc:sldMk cId="62473930" sldId="277"/>
        </pc:sldMkLst>
      </pc:sldChg>
    </pc:docChg>
  </pc:docChgLst>
  <pc:docChgLst>
    <pc:chgData name="Katie Howe" userId="dea72152-b2be-456d-ac21-772f1423da8c" providerId="ADAL" clId="{85D2DCBB-A826-4BFA-B8A3-DB0EC30D4197}"/>
    <pc:docChg chg="custSel delSld">
      <pc:chgData name="Katie Howe" userId="dea72152-b2be-456d-ac21-772f1423da8c" providerId="ADAL" clId="{85D2DCBB-A826-4BFA-B8A3-DB0EC30D4197}" dt="2023-12-14T09:50:17.393" v="0" actId="2696"/>
      <pc:docMkLst>
        <pc:docMk/>
      </pc:docMkLst>
      <pc:sldChg chg="del">
        <pc:chgData name="Katie Howe" userId="dea72152-b2be-456d-ac21-772f1423da8c" providerId="ADAL" clId="{85D2DCBB-A826-4BFA-B8A3-DB0EC30D4197}" dt="2023-12-14T09:50:17.393" v="0" actId="2696"/>
        <pc:sldMkLst>
          <pc:docMk/>
          <pc:sldMk cId="7630729"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D12065-11C1-4E0A-949A-43937FC54329}"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57501D-2A92-4FB0-9681-02F1EB2B9614}" type="slidenum">
              <a:rPr lang="en-GB" smtClean="0"/>
              <a:t>‹#›</a:t>
            </a:fld>
            <a:endParaRPr lang="en-GB"/>
          </a:p>
        </p:txBody>
      </p:sp>
    </p:spTree>
    <p:extLst>
      <p:ext uri="{BB962C8B-B14F-4D97-AF65-F5344CB8AC3E}">
        <p14:creationId xmlns:p14="http://schemas.microsoft.com/office/powerpoint/2010/main" val="910291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pivotTable ,image ,actionButton ,actionButton ,actionButton ,actionButton ,actionButton ,Responses ,actionButton ,Responses ,actionButton ,Responses ,Text box 2023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Illness and Disability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Feelings and Worries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 and Coping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7b6b569b-509a-467d-b105-d97728d3fc11" ContentTypeId="0x0101" PreviousValue="false" LastSyncTimeStamp="2018-02-02T11:34:11.213Z"/>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CD6B8E4D-79BC-4C7A-B1D1-16C1C6ECAFBB}"/>
</file>

<file path=customXml/itemProps2.xml><?xml version="1.0" encoding="utf-8"?>
<ds:datastoreItem xmlns:ds="http://schemas.openxmlformats.org/officeDocument/2006/customXml" ds:itemID="{2E2D712E-35E0-4B55-A0EE-C0275B322C8F}">
  <ds:schemaRefs>
    <ds:schemaRef ds:uri="http://schemas.microsoft.com/sharepoint/v3/contenttype/forms"/>
  </ds:schemaRefs>
</ds:datastoreItem>
</file>

<file path=customXml/itemProps3.xml><?xml version="1.0" encoding="utf-8"?>
<ds:datastoreItem xmlns:ds="http://schemas.openxmlformats.org/officeDocument/2006/customXml" ds:itemID="{7CD93FAD-A66F-4516-AA5D-1C8E54ACC577}">
  <ds:schemaRefs>
    <ds:schemaRef ds:uri="Microsoft.SharePoint.Taxonomy.ContentTypeSync"/>
  </ds:schemaRefs>
</ds:datastoreItem>
</file>

<file path=customXml/itemProps4.xml><?xml version="1.0" encoding="utf-8"?>
<ds:datastoreItem xmlns:ds="http://schemas.openxmlformats.org/officeDocument/2006/customXml" ds:itemID="{4D9D0D0F-5A21-40AA-B591-EE8FA35B5F8E}"/>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2290</Words>
  <Application>Microsoft Office PowerPoint</Application>
  <PresentationFormat>Widescreen</PresentationFormat>
  <Paragraphs>900</Paragraphs>
  <Slides>21</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Illness and Disability</vt:lpstr>
      <vt:lpstr>Demographics: Family Circumstances</vt:lpstr>
      <vt:lpstr>EHWB: Feelings and Worries</vt:lpstr>
      <vt:lpstr>EHWB: Getting Help and Coping</vt:lpstr>
      <vt:lpstr>EHWB: Self-Efficacy and WHO-5</vt:lpstr>
      <vt:lpstr>EHWB: Me and My Feelings</vt:lpstr>
      <vt:lpstr>SAFETY: Overview</vt:lpstr>
      <vt:lpstr>SAFETY: Bullying</vt:lpstr>
      <vt:lpstr>SAFETY: Bullying Effects</vt:lpstr>
      <vt:lpstr>LIFESTYLE: Healthy Eating</vt:lpstr>
      <vt:lpstr>LIFESTYLE: Physical Activity</vt:lpstr>
      <vt:lpstr>LIFESTYLE: Food Poverty and Technology</vt:lpstr>
      <vt:lpstr>MPC: School Experience</vt:lpstr>
      <vt:lpstr>MPC: Belonging</vt:lpstr>
      <vt:lpstr>TRANSPORT: Overview</vt:lpstr>
      <vt:lpstr>SUBSTANCE USE: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