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2"/>
  </p:notesMasterIdLst>
  <p:sldIdLst>
    <p:sldId id="281" r:id="rId5"/>
    <p:sldId id="282" r:id="rId6"/>
    <p:sldId id="283"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12464AE-3291-4C7E-98E0-FCBD2F17CA16}" v="1" dt="2024-03-07T15:30:52.6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4.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7B7FE7E3-088E-4E75-B8CD-E6F47625CC74}"/>
    <pc:docChg chg="custSel delSld">
      <pc:chgData name="Katie Howe" userId="dea72152-b2be-456d-ac21-772f1423da8c" providerId="ADAL" clId="{7B7FE7E3-088E-4E75-B8CD-E6F47625CC74}" dt="2023-12-18T11:27:34.944" v="0" actId="2696"/>
      <pc:docMkLst>
        <pc:docMk/>
      </pc:docMkLst>
      <pc:sldChg chg="del">
        <pc:chgData name="Katie Howe" userId="dea72152-b2be-456d-ac21-772f1423da8c" providerId="ADAL" clId="{7B7FE7E3-088E-4E75-B8CD-E6F47625CC74}" dt="2023-12-18T11:27:34.944" v="0" actId="2696"/>
        <pc:sldMkLst>
          <pc:docMk/>
          <pc:sldMk cId="7630729" sldId="256"/>
        </pc:sldMkLst>
      </pc:sldChg>
    </pc:docChg>
  </pc:docChgLst>
  <pc:docChgLst>
    <pc:chgData name="Katie Howe" userId="dea72152-b2be-456d-ac21-772f1423da8c" providerId="ADAL" clId="{F12464AE-3291-4C7E-98E0-FCBD2F17CA16}"/>
    <pc:docChg chg="addSld modSld">
      <pc:chgData name="Katie Howe" userId="dea72152-b2be-456d-ac21-772f1423da8c" providerId="ADAL" clId="{F12464AE-3291-4C7E-98E0-FCBD2F17CA16}" dt="2024-03-07T15:30:52.648" v="0"/>
      <pc:docMkLst>
        <pc:docMk/>
      </pc:docMkLst>
      <pc:sldChg chg="add">
        <pc:chgData name="Katie Howe" userId="dea72152-b2be-456d-ac21-772f1423da8c" providerId="ADAL" clId="{F12464AE-3291-4C7E-98E0-FCBD2F17CA16}" dt="2024-03-07T15:30:52.648" v="0"/>
        <pc:sldMkLst>
          <pc:docMk/>
          <pc:sldMk cId="1121445825" sldId="281"/>
        </pc:sldMkLst>
      </pc:sldChg>
      <pc:sldChg chg="add">
        <pc:chgData name="Katie Howe" userId="dea72152-b2be-456d-ac21-772f1423da8c" providerId="ADAL" clId="{F12464AE-3291-4C7E-98E0-FCBD2F17CA16}" dt="2024-03-07T15:30:52.648" v="0"/>
        <pc:sldMkLst>
          <pc:docMk/>
          <pc:sldMk cId="2801061406" sldId="282"/>
        </pc:sldMkLst>
      </pc:sldChg>
      <pc:sldChg chg="add">
        <pc:chgData name="Katie Howe" userId="dea72152-b2be-456d-ac21-772f1423da8c" providerId="ADAL" clId="{F12464AE-3291-4C7E-98E0-FCBD2F17CA16}" dt="2024-03-07T15:30:52.648" v="0"/>
        <pc:sldMkLst>
          <pc:docMk/>
          <pc:sldMk cId="62473930" sldId="2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84B3E0-EE99-48AF-9EAE-A0650D0451C6}"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508DC-640A-43B9-80EA-C8F4730EB558}" type="slidenum">
              <a:rPr lang="en-GB" smtClean="0"/>
              <a:t>‹#›</a:t>
            </a:fld>
            <a:endParaRPr lang="en-GB"/>
          </a:p>
        </p:txBody>
      </p:sp>
    </p:spTree>
    <p:extLst>
      <p:ext uri="{BB962C8B-B14F-4D97-AF65-F5344CB8AC3E}">
        <p14:creationId xmlns:p14="http://schemas.microsoft.com/office/powerpoint/2010/main" val="2048445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Responses ,actionButton ,Responses ,actionButton ,Responses ,actionButton ,actionButton ,actionButton ,actionButton ,actionButton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Text box 2023 ,Responses ,actionButton ,Responses ,actionButton ,Responses ,actionButton ,actionButton ,actionButton ,actionButton ,actionButton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Disability and Sexual Orientation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pivotTable ,pivotTable ,pivotTable ,image ,actionButton ,actionButton ,actionButton ,actionButton ,actionButton ,Responses ,actionButton ,Responses ,actionButton ,Responses ,Text box 2023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Family Circumstances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 box 2023 ,image ,textbox ,Responses ,actionButton ,Responses ,actionButton ,Responses ,actionButton ,actionButton ,actionButton ,actionButton ,actionButton.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Me and My Feelings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 box 2023 ,image ,Responses ,actionButton ,Responses ,actionButton ,Responses ,actionButton ,actionButton ,actionButton ,actionButton ,actionButton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Self-Efficacy and WHO-5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box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Worries and Coping Strategies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Getting Help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Body Image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Overview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Bullying Effects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SAFETY: Sexual Harassment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SEXUAL HEALTH: Overview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Physical Activity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Food Poverty and Technology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imag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School Experience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Belonging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MPC: Encouragement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pivotTable ,pivotTable ,pivotTable ,textbox ,Responses ,actionButton ,Responses ,actionButton ,Responses ,actionButton ,actionButton ,actionButton ,actionButton ,actionButton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Smoking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Alcohol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 box 2023 ,image ,textbox ,Responses ,actionButton ,Responses ,actionButton ,Responses ,actionButton ,actionButton ,actionButton ,actionButton ,actionButton ,pivotTable ,pivotTable ,pivotTabl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SUBSTANCE USE: Illegal drugs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image ,pivotTabl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7b6b569b-509a-467d-b105-d97728d3fc11" ContentTypeId="0x0101" PreviousValue="false" LastSyncTimeStamp="2018-02-02T11:34:11.213Z"/>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4B370EE9-77EC-42B3-B9A1-B30588CC95F2}"/>
</file>

<file path=customXml/itemProps2.xml><?xml version="1.0" encoding="utf-8"?>
<ds:datastoreItem xmlns:ds="http://schemas.openxmlformats.org/officeDocument/2006/customXml" ds:itemID="{88B34320-8959-4BC5-A635-16FE43E9DF74}">
  <ds:schemaRefs>
    <ds:schemaRef ds:uri="Microsoft.SharePoint.Taxonomy.ContentTypeSync"/>
  </ds:schemaRefs>
</ds:datastoreItem>
</file>

<file path=customXml/itemProps3.xml><?xml version="1.0" encoding="utf-8"?>
<ds:datastoreItem xmlns:ds="http://schemas.openxmlformats.org/officeDocument/2006/customXml" ds:itemID="{055BB10F-F5B8-4C1D-8F7B-E44D3509481F}">
  <ds:schemaRefs>
    <ds:schemaRef ds:uri="http://schemas.microsoft.com/sharepoint/v3/contenttype/forms"/>
  </ds:schemaRefs>
</ds:datastoreItem>
</file>

<file path=customXml/itemProps4.xml><?xml version="1.0" encoding="utf-8"?>
<ds:datastoreItem xmlns:ds="http://schemas.openxmlformats.org/officeDocument/2006/customXml" ds:itemID="{95A4A39C-1530-4F07-AD19-32E11093C66C}"/>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2806</Words>
  <Application>Microsoft Office PowerPoint</Application>
  <PresentationFormat>Widescreen</PresentationFormat>
  <Paragraphs>1188</Paragraphs>
  <Slides>27</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Demographics: Disability and Sexual Orientation</vt:lpstr>
      <vt:lpstr>Demographics: Family Circumstances</vt:lpstr>
      <vt:lpstr>EHWB: Me and My Feelings</vt:lpstr>
      <vt:lpstr>EHWB: Self-Efficacy and WHO-5</vt:lpstr>
      <vt:lpstr>EHWB: Worries and Coping Strategies</vt:lpstr>
      <vt:lpstr>EHWB: Getting Help</vt:lpstr>
      <vt:lpstr>EHWB: Body Image</vt:lpstr>
      <vt:lpstr>SAFETY: Overview</vt:lpstr>
      <vt:lpstr>SAFETY: Bullying</vt:lpstr>
      <vt:lpstr>SAFETY: Bullying Effects</vt:lpstr>
      <vt:lpstr>SAFETY: Sexual Harassment</vt:lpstr>
      <vt:lpstr>SEXUAL HEALTH: Overview</vt:lpstr>
      <vt:lpstr>LIFESTYLE: Healthy Eating</vt:lpstr>
      <vt:lpstr>LIFESTYLE: Physical Activity</vt:lpstr>
      <vt:lpstr>LIFESTYLE: Food Poverty and Technology</vt:lpstr>
      <vt:lpstr>MPC: School Experience</vt:lpstr>
      <vt:lpstr>MPC: Belonging</vt:lpstr>
      <vt:lpstr>MPC: Encouragement</vt:lpstr>
      <vt:lpstr>SUBSTANCE USE: Smoking</vt:lpstr>
      <vt:lpstr>SUBSTANCE USE: Alcohol</vt:lpstr>
      <vt:lpstr>SUBSTANCE USE: Illegal drugs</vt:lpstr>
      <vt:lpstr>TRANSPORT: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2024-03-07T15:31:00Z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