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64" r:id="rId6"/>
  </p:sldMasterIdLst>
  <p:notesMasterIdLst>
    <p:notesMasterId r:id="rId15"/>
  </p:notesMasterIdLst>
  <p:sldIdLst>
    <p:sldId id="1927" r:id="rId7"/>
    <p:sldId id="1928" r:id="rId8"/>
    <p:sldId id="1929" r:id="rId9"/>
    <p:sldId id="1930" r:id="rId10"/>
    <p:sldId id="1931" r:id="rId11"/>
    <p:sldId id="1932" r:id="rId12"/>
    <p:sldId id="1933" r:id="rId13"/>
    <p:sldId id="19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77134" autoAdjust="0"/>
  </p:normalViewPr>
  <p:slideViewPr>
    <p:cSldViewPr snapToGrid="0">
      <p:cViewPr varScale="1">
        <p:scale>
          <a:sx n="64" d="100"/>
          <a:sy n="64" d="100"/>
        </p:scale>
        <p:origin x="108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nne Leek" userId="a3fe8912-5d9f-477e-8a96-c0b65c914bb9" providerId="ADAL" clId="{9D745315-EB41-485C-AAF1-5B1E00D27C34}"/>
    <pc:docChg chg="custSel modSld">
      <pc:chgData name="Joanne Leek" userId="a3fe8912-5d9f-477e-8a96-c0b65c914bb9" providerId="ADAL" clId="{9D745315-EB41-485C-AAF1-5B1E00D27C34}" dt="2024-05-08T10:16:16.915" v="156" actId="1076"/>
      <pc:docMkLst>
        <pc:docMk/>
      </pc:docMkLst>
      <pc:sldChg chg="modNotesTx">
        <pc:chgData name="Joanne Leek" userId="a3fe8912-5d9f-477e-8a96-c0b65c914bb9" providerId="ADAL" clId="{9D745315-EB41-485C-AAF1-5B1E00D27C34}" dt="2024-05-08T10:10:09.582" v="58" actId="20577"/>
        <pc:sldMkLst>
          <pc:docMk/>
          <pc:sldMk cId="3248361516" sldId="1927"/>
        </pc:sldMkLst>
      </pc:sldChg>
      <pc:sldChg chg="modNotesTx">
        <pc:chgData name="Joanne Leek" userId="a3fe8912-5d9f-477e-8a96-c0b65c914bb9" providerId="ADAL" clId="{9D745315-EB41-485C-AAF1-5B1E00D27C34}" dt="2024-05-08T10:10:16.115" v="59" actId="20577"/>
        <pc:sldMkLst>
          <pc:docMk/>
          <pc:sldMk cId="4208897045" sldId="1928"/>
        </pc:sldMkLst>
      </pc:sldChg>
      <pc:sldChg chg="modNotesTx">
        <pc:chgData name="Joanne Leek" userId="a3fe8912-5d9f-477e-8a96-c0b65c914bb9" providerId="ADAL" clId="{9D745315-EB41-485C-AAF1-5B1E00D27C34}" dt="2024-05-08T10:10:20.259" v="60" actId="20577"/>
        <pc:sldMkLst>
          <pc:docMk/>
          <pc:sldMk cId="938465421" sldId="1929"/>
        </pc:sldMkLst>
      </pc:sldChg>
      <pc:sldChg chg="modNotesTx">
        <pc:chgData name="Joanne Leek" userId="a3fe8912-5d9f-477e-8a96-c0b65c914bb9" providerId="ADAL" clId="{9D745315-EB41-485C-AAF1-5B1E00D27C34}" dt="2024-05-08T10:10:23.494" v="61" actId="20577"/>
        <pc:sldMkLst>
          <pc:docMk/>
          <pc:sldMk cId="1083442207" sldId="1930"/>
        </pc:sldMkLst>
      </pc:sldChg>
      <pc:sldChg chg="modSp mod modNotesTx">
        <pc:chgData name="Joanne Leek" userId="a3fe8912-5d9f-477e-8a96-c0b65c914bb9" providerId="ADAL" clId="{9D745315-EB41-485C-AAF1-5B1E00D27C34}" dt="2024-05-08T10:16:16.915" v="156" actId="1076"/>
        <pc:sldMkLst>
          <pc:docMk/>
          <pc:sldMk cId="2012953390" sldId="1931"/>
        </pc:sldMkLst>
        <pc:spChg chg="mod">
          <ac:chgData name="Joanne Leek" userId="a3fe8912-5d9f-477e-8a96-c0b65c914bb9" providerId="ADAL" clId="{9D745315-EB41-485C-AAF1-5B1E00D27C34}" dt="2024-05-08T10:16:16.915" v="156" actId="1076"/>
          <ac:spMkLst>
            <pc:docMk/>
            <pc:sldMk cId="2012953390" sldId="1931"/>
            <ac:spMk id="14" creationId="{20233B1F-9DA6-6FFD-1C93-5691D38876D2}"/>
          </ac:spMkLst>
        </pc:spChg>
      </pc:sldChg>
      <pc:sldChg chg="modNotesTx">
        <pc:chgData name="Joanne Leek" userId="a3fe8912-5d9f-477e-8a96-c0b65c914bb9" providerId="ADAL" clId="{9D745315-EB41-485C-AAF1-5B1E00D27C34}" dt="2024-05-08T10:10:36.352" v="64" actId="20577"/>
        <pc:sldMkLst>
          <pc:docMk/>
          <pc:sldMk cId="1639398686" sldId="1932"/>
        </pc:sldMkLst>
      </pc:sldChg>
      <pc:sldChg chg="modNotesTx">
        <pc:chgData name="Joanne Leek" userId="a3fe8912-5d9f-477e-8a96-c0b65c914bb9" providerId="ADAL" clId="{9D745315-EB41-485C-AAF1-5B1E00D27C34}" dt="2024-05-08T10:10:42.099" v="65" actId="20577"/>
        <pc:sldMkLst>
          <pc:docMk/>
          <pc:sldMk cId="3590523505" sldId="1933"/>
        </pc:sldMkLst>
      </pc:sldChg>
      <pc:sldChg chg="modNotesTx">
        <pc:chgData name="Joanne Leek" userId="a3fe8912-5d9f-477e-8a96-c0b65c914bb9" providerId="ADAL" clId="{9D745315-EB41-485C-AAF1-5B1E00D27C34}" dt="2024-05-08T10:10:48.401" v="66" actId="20577"/>
        <pc:sldMkLst>
          <pc:docMk/>
          <pc:sldMk cId="3848267254" sldId="196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F6D0AE-2C4B-47E1-B4AC-380B386DF0A3}"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GB"/>
        </a:p>
      </dgm:t>
    </dgm:pt>
    <dgm:pt modelId="{ACF3279A-B2D9-4349-B574-4B33C9E5A8A3}">
      <dgm:prSet phldrT="[Text]"/>
      <dgm:spPr>
        <a:ln w="57150">
          <a:solidFill>
            <a:schemeClr val="tx1"/>
          </a:solidFill>
        </a:ln>
      </dgm:spPr>
      <dgm:t>
        <a:bodyPr/>
        <a:lstStyle/>
        <a:p>
          <a:r>
            <a:rPr lang="en-GB"/>
            <a:t>Leadership and Management</a:t>
          </a:r>
        </a:p>
      </dgm:t>
    </dgm:pt>
    <dgm:pt modelId="{C18D5DBE-8040-431C-A83A-7E41F3B92283}" type="parTrans" cxnId="{EF388BDA-B094-4715-8472-2F00E1A83164}">
      <dgm:prSet/>
      <dgm:spPr/>
      <dgm:t>
        <a:bodyPr/>
        <a:lstStyle/>
        <a:p>
          <a:endParaRPr lang="en-GB"/>
        </a:p>
      </dgm:t>
    </dgm:pt>
    <dgm:pt modelId="{DCB15DA2-1D43-4F7D-B78C-72E18B721232}" type="sibTrans" cxnId="{EF388BDA-B094-4715-8472-2F00E1A83164}">
      <dgm:prSet/>
      <dgm:spPr/>
      <dgm:t>
        <a:bodyPr/>
        <a:lstStyle/>
        <a:p>
          <a:endParaRPr lang="en-GB"/>
        </a:p>
      </dgm:t>
    </dgm:pt>
    <dgm:pt modelId="{62575115-9ED8-479A-A41C-5774ADE60C77}">
      <dgm:prSet phldrT="[Text]"/>
      <dgm:spPr/>
      <dgm:t>
        <a:bodyPr/>
        <a:lstStyle/>
        <a:p>
          <a:r>
            <a:rPr lang="en-GB"/>
            <a:t>Ethos and Environment</a:t>
          </a:r>
        </a:p>
      </dgm:t>
    </dgm:pt>
    <dgm:pt modelId="{8814D747-C305-48D5-9EB2-AF06949A7042}" type="parTrans" cxnId="{82E982ED-BDCA-467E-A207-40B6FE895169}">
      <dgm:prSet/>
      <dgm:spPr/>
      <dgm:t>
        <a:bodyPr/>
        <a:lstStyle/>
        <a:p>
          <a:endParaRPr lang="en-GB"/>
        </a:p>
      </dgm:t>
    </dgm:pt>
    <dgm:pt modelId="{7A00B7BA-AD04-4ED3-8DFC-2F3E3B370383}" type="sibTrans" cxnId="{82E982ED-BDCA-467E-A207-40B6FE895169}">
      <dgm:prSet/>
      <dgm:spPr/>
      <dgm:t>
        <a:bodyPr/>
        <a:lstStyle/>
        <a:p>
          <a:endParaRPr lang="en-GB"/>
        </a:p>
      </dgm:t>
    </dgm:pt>
    <dgm:pt modelId="{2E34958B-5094-42AE-9792-7DCFB20F0016}">
      <dgm:prSet phldrT="[Text]"/>
      <dgm:spPr/>
      <dgm:t>
        <a:bodyPr/>
        <a:lstStyle/>
        <a:p>
          <a:r>
            <a:rPr lang="en-GB"/>
            <a:t>Curriculum and Learning</a:t>
          </a:r>
        </a:p>
      </dgm:t>
    </dgm:pt>
    <dgm:pt modelId="{A1056F79-9F03-4894-9B5D-C1FCC08DF4C3}" type="parTrans" cxnId="{6B5D3FBD-2923-4308-891C-787901A39F40}">
      <dgm:prSet/>
      <dgm:spPr/>
      <dgm:t>
        <a:bodyPr/>
        <a:lstStyle/>
        <a:p>
          <a:endParaRPr lang="en-GB"/>
        </a:p>
      </dgm:t>
    </dgm:pt>
    <dgm:pt modelId="{B810224C-B09C-4A80-A398-C1B357492B15}" type="sibTrans" cxnId="{6B5D3FBD-2923-4308-891C-787901A39F40}">
      <dgm:prSet/>
      <dgm:spPr/>
      <dgm:t>
        <a:bodyPr/>
        <a:lstStyle/>
        <a:p>
          <a:endParaRPr lang="en-GB"/>
        </a:p>
      </dgm:t>
    </dgm:pt>
    <dgm:pt modelId="{F592E3DD-03BB-4053-9E94-475634711A8F}">
      <dgm:prSet phldrT="[Text]"/>
      <dgm:spPr/>
      <dgm:t>
        <a:bodyPr/>
        <a:lstStyle/>
        <a:p>
          <a:r>
            <a:rPr lang="en-GB"/>
            <a:t>Pupil Participation</a:t>
          </a:r>
        </a:p>
      </dgm:t>
    </dgm:pt>
    <dgm:pt modelId="{7C528CD6-7F93-4000-ABCB-3C7B5E594AB8}" type="parTrans" cxnId="{51B6E6E7-2E85-4CAC-BDF7-C56072ED73E2}">
      <dgm:prSet/>
      <dgm:spPr/>
      <dgm:t>
        <a:bodyPr/>
        <a:lstStyle/>
        <a:p>
          <a:endParaRPr lang="en-GB"/>
        </a:p>
      </dgm:t>
    </dgm:pt>
    <dgm:pt modelId="{C6B442B6-AB3E-4222-85D3-38C5F53CCF57}" type="sibTrans" cxnId="{51B6E6E7-2E85-4CAC-BDF7-C56072ED73E2}">
      <dgm:prSet/>
      <dgm:spPr/>
      <dgm:t>
        <a:bodyPr/>
        <a:lstStyle/>
        <a:p>
          <a:endParaRPr lang="en-GB"/>
        </a:p>
      </dgm:t>
    </dgm:pt>
    <dgm:pt modelId="{06099591-7887-42A6-8443-4BD793B0DCCC}">
      <dgm:prSet phldrT="[Text]"/>
      <dgm:spPr/>
      <dgm:t>
        <a:bodyPr/>
        <a:lstStyle/>
        <a:p>
          <a:r>
            <a:rPr lang="en-GB"/>
            <a:t>Staff Wellbeing and Development</a:t>
          </a:r>
        </a:p>
      </dgm:t>
    </dgm:pt>
    <dgm:pt modelId="{3A85680D-D3D4-4665-A0BA-85D17A1EB3A7}" type="parTrans" cxnId="{BB29F5C1-2967-4B1D-A388-76425F4D7EA7}">
      <dgm:prSet/>
      <dgm:spPr/>
      <dgm:t>
        <a:bodyPr/>
        <a:lstStyle/>
        <a:p>
          <a:endParaRPr lang="en-GB"/>
        </a:p>
      </dgm:t>
    </dgm:pt>
    <dgm:pt modelId="{83DBCE37-2AAB-4296-93CA-E8053B0A43D5}" type="sibTrans" cxnId="{BB29F5C1-2967-4B1D-A388-76425F4D7EA7}">
      <dgm:prSet/>
      <dgm:spPr/>
      <dgm:t>
        <a:bodyPr/>
        <a:lstStyle/>
        <a:p>
          <a:endParaRPr lang="en-GB"/>
        </a:p>
      </dgm:t>
    </dgm:pt>
    <dgm:pt modelId="{C44980EA-8A21-4062-A0D4-C4F7BA3B6229}">
      <dgm:prSet phldrT="[Text]"/>
      <dgm:spPr/>
      <dgm:t>
        <a:bodyPr/>
        <a:lstStyle/>
        <a:p>
          <a:r>
            <a:rPr lang="en-GB"/>
            <a:t>Involving Parents and Carers</a:t>
          </a:r>
        </a:p>
      </dgm:t>
    </dgm:pt>
    <dgm:pt modelId="{DF5E93FB-1969-4E57-BD32-F3933B29C171}" type="parTrans" cxnId="{0F2BCB39-C3C4-4B20-8D5B-DCD0F5C04D1B}">
      <dgm:prSet/>
      <dgm:spPr/>
      <dgm:t>
        <a:bodyPr/>
        <a:lstStyle/>
        <a:p>
          <a:endParaRPr lang="en-GB"/>
        </a:p>
      </dgm:t>
    </dgm:pt>
    <dgm:pt modelId="{C974EB43-50C2-4EA2-9C2A-F6E00A7D4834}" type="sibTrans" cxnId="{0F2BCB39-C3C4-4B20-8D5B-DCD0F5C04D1B}">
      <dgm:prSet/>
      <dgm:spPr/>
      <dgm:t>
        <a:bodyPr/>
        <a:lstStyle/>
        <a:p>
          <a:endParaRPr lang="en-GB"/>
        </a:p>
      </dgm:t>
    </dgm:pt>
    <dgm:pt modelId="{A7CA9720-6E53-42A2-A27A-3787CEE58569}">
      <dgm:prSet phldrT="[Text]"/>
      <dgm:spPr/>
      <dgm:t>
        <a:bodyPr/>
        <a:lstStyle/>
        <a:p>
          <a:r>
            <a:rPr lang="en-GB"/>
            <a:t>Identifying Need</a:t>
          </a:r>
        </a:p>
      </dgm:t>
    </dgm:pt>
    <dgm:pt modelId="{81288351-5576-4391-B59E-6B49B5D6EB2C}" type="parTrans" cxnId="{5BEBC36C-95BB-4246-BF2D-2945921B6FCF}">
      <dgm:prSet/>
      <dgm:spPr/>
      <dgm:t>
        <a:bodyPr/>
        <a:lstStyle/>
        <a:p>
          <a:endParaRPr lang="en-GB"/>
        </a:p>
      </dgm:t>
    </dgm:pt>
    <dgm:pt modelId="{A0BD698A-A368-4EBC-8CEA-149404514C5A}" type="sibTrans" cxnId="{5BEBC36C-95BB-4246-BF2D-2945921B6FCF}">
      <dgm:prSet/>
      <dgm:spPr/>
      <dgm:t>
        <a:bodyPr/>
        <a:lstStyle/>
        <a:p>
          <a:endParaRPr lang="en-GB"/>
        </a:p>
      </dgm:t>
    </dgm:pt>
    <dgm:pt modelId="{80CFAE37-9607-4B68-A094-DAD0805E9B17}">
      <dgm:prSet phldrT="[Text]"/>
      <dgm:spPr/>
      <dgm:t>
        <a:bodyPr/>
        <a:lstStyle/>
        <a:p>
          <a:r>
            <a:rPr lang="en-GB"/>
            <a:t>Targeted Support</a:t>
          </a:r>
        </a:p>
      </dgm:t>
    </dgm:pt>
    <dgm:pt modelId="{2B44854D-D475-42D0-A2E0-F3E4DED1ACEF}" type="parTrans" cxnId="{1E220E4E-721F-4FEC-A59F-DFECB6BE43DA}">
      <dgm:prSet/>
      <dgm:spPr/>
      <dgm:t>
        <a:bodyPr/>
        <a:lstStyle/>
        <a:p>
          <a:endParaRPr lang="en-GB"/>
        </a:p>
      </dgm:t>
    </dgm:pt>
    <dgm:pt modelId="{2899B291-917A-4D59-AC13-AEEBE52924F7}" type="sibTrans" cxnId="{1E220E4E-721F-4FEC-A59F-DFECB6BE43DA}">
      <dgm:prSet/>
      <dgm:spPr/>
      <dgm:t>
        <a:bodyPr/>
        <a:lstStyle/>
        <a:p>
          <a:endParaRPr lang="en-GB"/>
        </a:p>
      </dgm:t>
    </dgm:pt>
    <dgm:pt modelId="{BC550773-B223-49F8-8BE4-F372CA8BCC49}" type="pres">
      <dgm:prSet presAssocID="{08F6D0AE-2C4B-47E1-B4AC-380B386DF0A3}" presName="linear" presStyleCnt="0">
        <dgm:presLayoutVars>
          <dgm:dir/>
          <dgm:animLvl val="lvl"/>
          <dgm:resizeHandles val="exact"/>
        </dgm:presLayoutVars>
      </dgm:prSet>
      <dgm:spPr/>
    </dgm:pt>
    <dgm:pt modelId="{99B06F4D-E72D-49DF-92E8-673C2FDFE4DA}" type="pres">
      <dgm:prSet presAssocID="{ACF3279A-B2D9-4349-B574-4B33C9E5A8A3}" presName="parentLin" presStyleCnt="0"/>
      <dgm:spPr/>
    </dgm:pt>
    <dgm:pt modelId="{DC282A19-0AB8-4279-A9C8-AA89A2490280}" type="pres">
      <dgm:prSet presAssocID="{ACF3279A-B2D9-4349-B574-4B33C9E5A8A3}" presName="parentLeftMargin" presStyleLbl="node1" presStyleIdx="0" presStyleCnt="8"/>
      <dgm:spPr/>
    </dgm:pt>
    <dgm:pt modelId="{DB770278-0E7C-48B9-A466-79EFB1DD2699}" type="pres">
      <dgm:prSet presAssocID="{ACF3279A-B2D9-4349-B574-4B33C9E5A8A3}" presName="parentText" presStyleLbl="node1" presStyleIdx="0" presStyleCnt="8">
        <dgm:presLayoutVars>
          <dgm:chMax val="0"/>
          <dgm:bulletEnabled val="1"/>
        </dgm:presLayoutVars>
      </dgm:prSet>
      <dgm:spPr/>
    </dgm:pt>
    <dgm:pt modelId="{83FE602D-649C-476F-B3CB-59C32FD7B76D}" type="pres">
      <dgm:prSet presAssocID="{ACF3279A-B2D9-4349-B574-4B33C9E5A8A3}" presName="negativeSpace" presStyleCnt="0"/>
      <dgm:spPr/>
    </dgm:pt>
    <dgm:pt modelId="{B2A85E12-648C-403F-9173-79B1135BDF89}" type="pres">
      <dgm:prSet presAssocID="{ACF3279A-B2D9-4349-B574-4B33C9E5A8A3}" presName="childText" presStyleLbl="conFgAcc1" presStyleIdx="0" presStyleCnt="8">
        <dgm:presLayoutVars>
          <dgm:bulletEnabled val="1"/>
        </dgm:presLayoutVars>
      </dgm:prSet>
      <dgm:spPr/>
    </dgm:pt>
    <dgm:pt modelId="{21DD22E3-FC75-4FF6-A624-9EAC4860C850}" type="pres">
      <dgm:prSet presAssocID="{DCB15DA2-1D43-4F7D-B78C-72E18B721232}" presName="spaceBetweenRectangles" presStyleCnt="0"/>
      <dgm:spPr/>
    </dgm:pt>
    <dgm:pt modelId="{D8E29803-C13B-4CEC-B9C3-7E913ADFC136}" type="pres">
      <dgm:prSet presAssocID="{62575115-9ED8-479A-A41C-5774ADE60C77}" presName="parentLin" presStyleCnt="0"/>
      <dgm:spPr/>
    </dgm:pt>
    <dgm:pt modelId="{F704FCFB-19F1-430A-ABD1-0300152C400E}" type="pres">
      <dgm:prSet presAssocID="{62575115-9ED8-479A-A41C-5774ADE60C77}" presName="parentLeftMargin" presStyleLbl="node1" presStyleIdx="0" presStyleCnt="8"/>
      <dgm:spPr/>
    </dgm:pt>
    <dgm:pt modelId="{42E8902D-FAE0-45E1-B6B8-861A6956E3E1}" type="pres">
      <dgm:prSet presAssocID="{62575115-9ED8-479A-A41C-5774ADE60C77}" presName="parentText" presStyleLbl="node1" presStyleIdx="1" presStyleCnt="8">
        <dgm:presLayoutVars>
          <dgm:chMax val="0"/>
          <dgm:bulletEnabled val="1"/>
        </dgm:presLayoutVars>
      </dgm:prSet>
      <dgm:spPr/>
    </dgm:pt>
    <dgm:pt modelId="{E3005C9B-BDF5-4399-9D31-D7F8D5483FCE}" type="pres">
      <dgm:prSet presAssocID="{62575115-9ED8-479A-A41C-5774ADE60C77}" presName="negativeSpace" presStyleCnt="0"/>
      <dgm:spPr/>
    </dgm:pt>
    <dgm:pt modelId="{CFB28EF4-B191-4EF0-B10B-819476874B92}" type="pres">
      <dgm:prSet presAssocID="{62575115-9ED8-479A-A41C-5774ADE60C77}" presName="childText" presStyleLbl="conFgAcc1" presStyleIdx="1" presStyleCnt="8">
        <dgm:presLayoutVars>
          <dgm:bulletEnabled val="1"/>
        </dgm:presLayoutVars>
      </dgm:prSet>
      <dgm:spPr/>
    </dgm:pt>
    <dgm:pt modelId="{69394BC2-F864-4A66-8E55-D6085BB52301}" type="pres">
      <dgm:prSet presAssocID="{7A00B7BA-AD04-4ED3-8DFC-2F3E3B370383}" presName="spaceBetweenRectangles" presStyleCnt="0"/>
      <dgm:spPr/>
    </dgm:pt>
    <dgm:pt modelId="{E613049C-A588-4C99-8DCF-51B9814DF134}" type="pres">
      <dgm:prSet presAssocID="{2E34958B-5094-42AE-9792-7DCFB20F0016}" presName="parentLin" presStyleCnt="0"/>
      <dgm:spPr/>
    </dgm:pt>
    <dgm:pt modelId="{D184D28F-D5EF-4049-8759-2ABF6C4F6FB6}" type="pres">
      <dgm:prSet presAssocID="{2E34958B-5094-42AE-9792-7DCFB20F0016}" presName="parentLeftMargin" presStyleLbl="node1" presStyleIdx="1" presStyleCnt="8"/>
      <dgm:spPr/>
    </dgm:pt>
    <dgm:pt modelId="{AC2814E6-0977-4C5E-BBA8-D0820ECA5C6D}" type="pres">
      <dgm:prSet presAssocID="{2E34958B-5094-42AE-9792-7DCFB20F0016}" presName="parentText" presStyleLbl="node1" presStyleIdx="2" presStyleCnt="8">
        <dgm:presLayoutVars>
          <dgm:chMax val="0"/>
          <dgm:bulletEnabled val="1"/>
        </dgm:presLayoutVars>
      </dgm:prSet>
      <dgm:spPr/>
    </dgm:pt>
    <dgm:pt modelId="{C4585499-F40B-4868-94F6-2FDF00846682}" type="pres">
      <dgm:prSet presAssocID="{2E34958B-5094-42AE-9792-7DCFB20F0016}" presName="negativeSpace" presStyleCnt="0"/>
      <dgm:spPr/>
    </dgm:pt>
    <dgm:pt modelId="{5384129E-AD8E-4BBB-9623-66D06A33E2ED}" type="pres">
      <dgm:prSet presAssocID="{2E34958B-5094-42AE-9792-7DCFB20F0016}" presName="childText" presStyleLbl="conFgAcc1" presStyleIdx="2" presStyleCnt="8">
        <dgm:presLayoutVars>
          <dgm:bulletEnabled val="1"/>
        </dgm:presLayoutVars>
      </dgm:prSet>
      <dgm:spPr/>
    </dgm:pt>
    <dgm:pt modelId="{96824E15-40EC-46B2-88B3-A105E6C9E23E}" type="pres">
      <dgm:prSet presAssocID="{B810224C-B09C-4A80-A398-C1B357492B15}" presName="spaceBetweenRectangles" presStyleCnt="0"/>
      <dgm:spPr/>
    </dgm:pt>
    <dgm:pt modelId="{CF17FAEF-28DC-4585-96AC-A92E5A22AA8F}" type="pres">
      <dgm:prSet presAssocID="{F592E3DD-03BB-4053-9E94-475634711A8F}" presName="parentLin" presStyleCnt="0"/>
      <dgm:spPr/>
    </dgm:pt>
    <dgm:pt modelId="{A303EB53-AD3F-4F9A-B6D3-C37C22932161}" type="pres">
      <dgm:prSet presAssocID="{F592E3DD-03BB-4053-9E94-475634711A8F}" presName="parentLeftMargin" presStyleLbl="node1" presStyleIdx="2" presStyleCnt="8"/>
      <dgm:spPr/>
    </dgm:pt>
    <dgm:pt modelId="{C3733B08-6D9D-4944-894E-C64E28FBAC6D}" type="pres">
      <dgm:prSet presAssocID="{F592E3DD-03BB-4053-9E94-475634711A8F}" presName="parentText" presStyleLbl="node1" presStyleIdx="3" presStyleCnt="8">
        <dgm:presLayoutVars>
          <dgm:chMax val="0"/>
          <dgm:bulletEnabled val="1"/>
        </dgm:presLayoutVars>
      </dgm:prSet>
      <dgm:spPr/>
    </dgm:pt>
    <dgm:pt modelId="{60035ED1-0CC3-4BBC-B793-3DBFFEF9902E}" type="pres">
      <dgm:prSet presAssocID="{F592E3DD-03BB-4053-9E94-475634711A8F}" presName="negativeSpace" presStyleCnt="0"/>
      <dgm:spPr/>
    </dgm:pt>
    <dgm:pt modelId="{3A40B661-8AD9-425A-A99A-4EA72912E95F}" type="pres">
      <dgm:prSet presAssocID="{F592E3DD-03BB-4053-9E94-475634711A8F}" presName="childText" presStyleLbl="conFgAcc1" presStyleIdx="3" presStyleCnt="8">
        <dgm:presLayoutVars>
          <dgm:bulletEnabled val="1"/>
        </dgm:presLayoutVars>
      </dgm:prSet>
      <dgm:spPr/>
    </dgm:pt>
    <dgm:pt modelId="{BFA7CF46-6C0B-4181-BE7F-28525E28A7D3}" type="pres">
      <dgm:prSet presAssocID="{C6B442B6-AB3E-4222-85D3-38C5F53CCF57}" presName="spaceBetweenRectangles" presStyleCnt="0"/>
      <dgm:spPr/>
    </dgm:pt>
    <dgm:pt modelId="{5341BE5D-5664-4CCF-A8AC-89D03AB4CB4F}" type="pres">
      <dgm:prSet presAssocID="{06099591-7887-42A6-8443-4BD793B0DCCC}" presName="parentLin" presStyleCnt="0"/>
      <dgm:spPr/>
    </dgm:pt>
    <dgm:pt modelId="{563C2A29-B9A8-48DF-8229-AE729A57954D}" type="pres">
      <dgm:prSet presAssocID="{06099591-7887-42A6-8443-4BD793B0DCCC}" presName="parentLeftMargin" presStyleLbl="node1" presStyleIdx="3" presStyleCnt="8"/>
      <dgm:spPr/>
    </dgm:pt>
    <dgm:pt modelId="{D2FAC563-A217-44BA-8391-73A1AF6CFDDD}" type="pres">
      <dgm:prSet presAssocID="{06099591-7887-42A6-8443-4BD793B0DCCC}" presName="parentText" presStyleLbl="node1" presStyleIdx="4" presStyleCnt="8">
        <dgm:presLayoutVars>
          <dgm:chMax val="0"/>
          <dgm:bulletEnabled val="1"/>
        </dgm:presLayoutVars>
      </dgm:prSet>
      <dgm:spPr/>
    </dgm:pt>
    <dgm:pt modelId="{B6A18888-3067-4B57-B919-8B495DE719D4}" type="pres">
      <dgm:prSet presAssocID="{06099591-7887-42A6-8443-4BD793B0DCCC}" presName="negativeSpace" presStyleCnt="0"/>
      <dgm:spPr/>
    </dgm:pt>
    <dgm:pt modelId="{35F1F620-8033-48A5-953F-88A867960FB8}" type="pres">
      <dgm:prSet presAssocID="{06099591-7887-42A6-8443-4BD793B0DCCC}" presName="childText" presStyleLbl="conFgAcc1" presStyleIdx="4" presStyleCnt="8">
        <dgm:presLayoutVars>
          <dgm:bulletEnabled val="1"/>
        </dgm:presLayoutVars>
      </dgm:prSet>
      <dgm:spPr/>
    </dgm:pt>
    <dgm:pt modelId="{1BEDE0B7-B5A3-4384-82B7-8FB22D3117A3}" type="pres">
      <dgm:prSet presAssocID="{83DBCE37-2AAB-4296-93CA-E8053B0A43D5}" presName="spaceBetweenRectangles" presStyleCnt="0"/>
      <dgm:spPr/>
    </dgm:pt>
    <dgm:pt modelId="{8447F5C3-1F29-43B4-8875-E24B17181979}" type="pres">
      <dgm:prSet presAssocID="{C44980EA-8A21-4062-A0D4-C4F7BA3B6229}" presName="parentLin" presStyleCnt="0"/>
      <dgm:spPr/>
    </dgm:pt>
    <dgm:pt modelId="{D6B28554-248B-49DD-8989-FE9B9A7413AD}" type="pres">
      <dgm:prSet presAssocID="{C44980EA-8A21-4062-A0D4-C4F7BA3B6229}" presName="parentLeftMargin" presStyleLbl="node1" presStyleIdx="4" presStyleCnt="8"/>
      <dgm:spPr/>
    </dgm:pt>
    <dgm:pt modelId="{1078D696-2586-439F-82F2-2E850670CB95}" type="pres">
      <dgm:prSet presAssocID="{C44980EA-8A21-4062-A0D4-C4F7BA3B6229}" presName="parentText" presStyleLbl="node1" presStyleIdx="5" presStyleCnt="8">
        <dgm:presLayoutVars>
          <dgm:chMax val="0"/>
          <dgm:bulletEnabled val="1"/>
        </dgm:presLayoutVars>
      </dgm:prSet>
      <dgm:spPr/>
    </dgm:pt>
    <dgm:pt modelId="{CCE65FF6-D0D1-4E6A-A342-F4D98A023441}" type="pres">
      <dgm:prSet presAssocID="{C44980EA-8A21-4062-A0D4-C4F7BA3B6229}" presName="negativeSpace" presStyleCnt="0"/>
      <dgm:spPr/>
    </dgm:pt>
    <dgm:pt modelId="{4BBD090E-2538-4E0B-8D21-CF59DD77780F}" type="pres">
      <dgm:prSet presAssocID="{C44980EA-8A21-4062-A0D4-C4F7BA3B6229}" presName="childText" presStyleLbl="conFgAcc1" presStyleIdx="5" presStyleCnt="8">
        <dgm:presLayoutVars>
          <dgm:bulletEnabled val="1"/>
        </dgm:presLayoutVars>
      </dgm:prSet>
      <dgm:spPr/>
    </dgm:pt>
    <dgm:pt modelId="{A8D2C8B0-06BC-4AB8-9BA5-0BA7F196923E}" type="pres">
      <dgm:prSet presAssocID="{C974EB43-50C2-4EA2-9C2A-F6E00A7D4834}" presName="spaceBetweenRectangles" presStyleCnt="0"/>
      <dgm:spPr/>
    </dgm:pt>
    <dgm:pt modelId="{669324B8-8C44-48C1-B520-0C16CB385EAB}" type="pres">
      <dgm:prSet presAssocID="{A7CA9720-6E53-42A2-A27A-3787CEE58569}" presName="parentLin" presStyleCnt="0"/>
      <dgm:spPr/>
    </dgm:pt>
    <dgm:pt modelId="{4FAADF55-8052-4745-98CD-F47981C4F5FB}" type="pres">
      <dgm:prSet presAssocID="{A7CA9720-6E53-42A2-A27A-3787CEE58569}" presName="parentLeftMargin" presStyleLbl="node1" presStyleIdx="5" presStyleCnt="8"/>
      <dgm:spPr/>
    </dgm:pt>
    <dgm:pt modelId="{F16C6DE4-65AC-4FF3-8D5B-3996E5824F80}" type="pres">
      <dgm:prSet presAssocID="{A7CA9720-6E53-42A2-A27A-3787CEE58569}" presName="parentText" presStyleLbl="node1" presStyleIdx="6" presStyleCnt="8">
        <dgm:presLayoutVars>
          <dgm:chMax val="0"/>
          <dgm:bulletEnabled val="1"/>
        </dgm:presLayoutVars>
      </dgm:prSet>
      <dgm:spPr/>
    </dgm:pt>
    <dgm:pt modelId="{DAE4D52B-42C8-4B54-9153-D528B203FFD2}" type="pres">
      <dgm:prSet presAssocID="{A7CA9720-6E53-42A2-A27A-3787CEE58569}" presName="negativeSpace" presStyleCnt="0"/>
      <dgm:spPr/>
    </dgm:pt>
    <dgm:pt modelId="{A0DE1A88-6E80-4BFD-A1F9-681F76767DF6}" type="pres">
      <dgm:prSet presAssocID="{A7CA9720-6E53-42A2-A27A-3787CEE58569}" presName="childText" presStyleLbl="conFgAcc1" presStyleIdx="6" presStyleCnt="8">
        <dgm:presLayoutVars>
          <dgm:bulletEnabled val="1"/>
        </dgm:presLayoutVars>
      </dgm:prSet>
      <dgm:spPr/>
    </dgm:pt>
    <dgm:pt modelId="{AEDFF808-53B2-4D64-85A0-DBFB39B3880E}" type="pres">
      <dgm:prSet presAssocID="{A0BD698A-A368-4EBC-8CEA-149404514C5A}" presName="spaceBetweenRectangles" presStyleCnt="0"/>
      <dgm:spPr/>
    </dgm:pt>
    <dgm:pt modelId="{1068B090-610F-4180-8DB0-255B63151E7E}" type="pres">
      <dgm:prSet presAssocID="{80CFAE37-9607-4B68-A094-DAD0805E9B17}" presName="parentLin" presStyleCnt="0"/>
      <dgm:spPr/>
    </dgm:pt>
    <dgm:pt modelId="{6246EA55-1C3A-47D2-8FDA-61A8C060AE7A}" type="pres">
      <dgm:prSet presAssocID="{80CFAE37-9607-4B68-A094-DAD0805E9B17}" presName="parentLeftMargin" presStyleLbl="node1" presStyleIdx="6" presStyleCnt="8"/>
      <dgm:spPr/>
    </dgm:pt>
    <dgm:pt modelId="{6B7066CD-1A61-484A-87F4-684E2958B8F0}" type="pres">
      <dgm:prSet presAssocID="{80CFAE37-9607-4B68-A094-DAD0805E9B17}" presName="parentText" presStyleLbl="node1" presStyleIdx="7" presStyleCnt="8">
        <dgm:presLayoutVars>
          <dgm:chMax val="0"/>
          <dgm:bulletEnabled val="1"/>
        </dgm:presLayoutVars>
      </dgm:prSet>
      <dgm:spPr/>
    </dgm:pt>
    <dgm:pt modelId="{9F2B1871-CA9B-4FC9-8698-C77C6AF98BF2}" type="pres">
      <dgm:prSet presAssocID="{80CFAE37-9607-4B68-A094-DAD0805E9B17}" presName="negativeSpace" presStyleCnt="0"/>
      <dgm:spPr/>
    </dgm:pt>
    <dgm:pt modelId="{DFEB9F7B-EACD-4B5C-AACB-E534B0852C09}" type="pres">
      <dgm:prSet presAssocID="{80CFAE37-9607-4B68-A094-DAD0805E9B17}" presName="childText" presStyleLbl="conFgAcc1" presStyleIdx="7" presStyleCnt="8">
        <dgm:presLayoutVars>
          <dgm:bulletEnabled val="1"/>
        </dgm:presLayoutVars>
      </dgm:prSet>
      <dgm:spPr/>
    </dgm:pt>
  </dgm:ptLst>
  <dgm:cxnLst>
    <dgm:cxn modelId="{B2D53805-79D4-482C-88F2-21137024CBBE}" type="presOf" srcId="{80CFAE37-9607-4B68-A094-DAD0805E9B17}" destId="{6246EA55-1C3A-47D2-8FDA-61A8C060AE7A}" srcOrd="0" destOrd="0" presId="urn:microsoft.com/office/officeart/2005/8/layout/list1"/>
    <dgm:cxn modelId="{23114805-ACF7-47BA-913E-53F9F3B4761A}" type="presOf" srcId="{2E34958B-5094-42AE-9792-7DCFB20F0016}" destId="{D184D28F-D5EF-4049-8759-2ABF6C4F6FB6}" srcOrd="0" destOrd="0" presId="urn:microsoft.com/office/officeart/2005/8/layout/list1"/>
    <dgm:cxn modelId="{0EAAA61B-2C40-4BDF-A4B4-7EF2260C1918}" type="presOf" srcId="{2E34958B-5094-42AE-9792-7DCFB20F0016}" destId="{AC2814E6-0977-4C5E-BBA8-D0820ECA5C6D}" srcOrd="1" destOrd="0" presId="urn:microsoft.com/office/officeart/2005/8/layout/list1"/>
    <dgm:cxn modelId="{9D144929-E869-42B2-9B71-CFBF2A58ACFD}" type="presOf" srcId="{80CFAE37-9607-4B68-A094-DAD0805E9B17}" destId="{6B7066CD-1A61-484A-87F4-684E2958B8F0}" srcOrd="1" destOrd="0" presId="urn:microsoft.com/office/officeart/2005/8/layout/list1"/>
    <dgm:cxn modelId="{F1799634-D944-43A5-8441-69F3BCC441A5}" type="presOf" srcId="{A7CA9720-6E53-42A2-A27A-3787CEE58569}" destId="{4FAADF55-8052-4745-98CD-F47981C4F5FB}" srcOrd="0" destOrd="0" presId="urn:microsoft.com/office/officeart/2005/8/layout/list1"/>
    <dgm:cxn modelId="{0F2BCB39-C3C4-4B20-8D5B-DCD0F5C04D1B}" srcId="{08F6D0AE-2C4B-47E1-B4AC-380B386DF0A3}" destId="{C44980EA-8A21-4062-A0D4-C4F7BA3B6229}" srcOrd="5" destOrd="0" parTransId="{DF5E93FB-1969-4E57-BD32-F3933B29C171}" sibTransId="{C974EB43-50C2-4EA2-9C2A-F6E00A7D4834}"/>
    <dgm:cxn modelId="{6A862543-85AA-40A3-90DC-4570EAD0C289}" type="presOf" srcId="{C44980EA-8A21-4062-A0D4-C4F7BA3B6229}" destId="{1078D696-2586-439F-82F2-2E850670CB95}" srcOrd="1" destOrd="0" presId="urn:microsoft.com/office/officeart/2005/8/layout/list1"/>
    <dgm:cxn modelId="{4176D868-B64A-42A2-A81A-FBD964B50BAE}" type="presOf" srcId="{F592E3DD-03BB-4053-9E94-475634711A8F}" destId="{A303EB53-AD3F-4F9A-B6D3-C37C22932161}" srcOrd="0" destOrd="0" presId="urn:microsoft.com/office/officeart/2005/8/layout/list1"/>
    <dgm:cxn modelId="{5BEBC36C-95BB-4246-BF2D-2945921B6FCF}" srcId="{08F6D0AE-2C4B-47E1-B4AC-380B386DF0A3}" destId="{A7CA9720-6E53-42A2-A27A-3787CEE58569}" srcOrd="6" destOrd="0" parTransId="{81288351-5576-4391-B59E-6B49B5D6EB2C}" sibTransId="{A0BD698A-A368-4EBC-8CEA-149404514C5A}"/>
    <dgm:cxn modelId="{1E220E4E-721F-4FEC-A59F-DFECB6BE43DA}" srcId="{08F6D0AE-2C4B-47E1-B4AC-380B386DF0A3}" destId="{80CFAE37-9607-4B68-A094-DAD0805E9B17}" srcOrd="7" destOrd="0" parTransId="{2B44854D-D475-42D0-A2E0-F3E4DED1ACEF}" sibTransId="{2899B291-917A-4D59-AC13-AEEBE52924F7}"/>
    <dgm:cxn modelId="{12CECE6F-4B61-4D8C-B502-31309E22D314}" type="presOf" srcId="{06099591-7887-42A6-8443-4BD793B0DCCC}" destId="{D2FAC563-A217-44BA-8391-73A1AF6CFDDD}" srcOrd="1" destOrd="0" presId="urn:microsoft.com/office/officeart/2005/8/layout/list1"/>
    <dgm:cxn modelId="{3E7A9280-8477-4E51-AA95-113F4599142A}" type="presOf" srcId="{ACF3279A-B2D9-4349-B574-4B33C9E5A8A3}" destId="{DB770278-0E7C-48B9-A466-79EFB1DD2699}" srcOrd="1" destOrd="0" presId="urn:microsoft.com/office/officeart/2005/8/layout/list1"/>
    <dgm:cxn modelId="{8D3DCE93-455E-42DE-8B10-5BA204AA6620}" type="presOf" srcId="{ACF3279A-B2D9-4349-B574-4B33C9E5A8A3}" destId="{DC282A19-0AB8-4279-A9C8-AA89A2490280}" srcOrd="0" destOrd="0" presId="urn:microsoft.com/office/officeart/2005/8/layout/list1"/>
    <dgm:cxn modelId="{A31BFE9A-2683-4902-85CB-6FFF818DE5C3}" type="presOf" srcId="{08F6D0AE-2C4B-47E1-B4AC-380B386DF0A3}" destId="{BC550773-B223-49F8-8BE4-F372CA8BCC49}" srcOrd="0" destOrd="0" presId="urn:microsoft.com/office/officeart/2005/8/layout/list1"/>
    <dgm:cxn modelId="{8097C39C-834A-483E-B145-4838BDBAB752}" type="presOf" srcId="{62575115-9ED8-479A-A41C-5774ADE60C77}" destId="{F704FCFB-19F1-430A-ABD1-0300152C400E}" srcOrd="0" destOrd="0" presId="urn:microsoft.com/office/officeart/2005/8/layout/list1"/>
    <dgm:cxn modelId="{5EF550A5-0049-466F-A698-C954DC68B3AE}" type="presOf" srcId="{F592E3DD-03BB-4053-9E94-475634711A8F}" destId="{C3733B08-6D9D-4944-894E-C64E28FBAC6D}" srcOrd="1" destOrd="0" presId="urn:microsoft.com/office/officeart/2005/8/layout/list1"/>
    <dgm:cxn modelId="{EF7AF6AD-9D45-4CC8-972B-78ED7300D207}" type="presOf" srcId="{C44980EA-8A21-4062-A0D4-C4F7BA3B6229}" destId="{D6B28554-248B-49DD-8989-FE9B9A7413AD}" srcOrd="0" destOrd="0" presId="urn:microsoft.com/office/officeart/2005/8/layout/list1"/>
    <dgm:cxn modelId="{06DDE8B4-68FE-4625-9193-1254294FBE67}" type="presOf" srcId="{62575115-9ED8-479A-A41C-5774ADE60C77}" destId="{42E8902D-FAE0-45E1-B6B8-861A6956E3E1}" srcOrd="1" destOrd="0" presId="urn:microsoft.com/office/officeart/2005/8/layout/list1"/>
    <dgm:cxn modelId="{6B5D3FBD-2923-4308-891C-787901A39F40}" srcId="{08F6D0AE-2C4B-47E1-B4AC-380B386DF0A3}" destId="{2E34958B-5094-42AE-9792-7DCFB20F0016}" srcOrd="2" destOrd="0" parTransId="{A1056F79-9F03-4894-9B5D-C1FCC08DF4C3}" sibTransId="{B810224C-B09C-4A80-A398-C1B357492B15}"/>
    <dgm:cxn modelId="{BB29F5C1-2967-4B1D-A388-76425F4D7EA7}" srcId="{08F6D0AE-2C4B-47E1-B4AC-380B386DF0A3}" destId="{06099591-7887-42A6-8443-4BD793B0DCCC}" srcOrd="4" destOrd="0" parTransId="{3A85680D-D3D4-4665-A0BA-85D17A1EB3A7}" sibTransId="{83DBCE37-2AAB-4296-93CA-E8053B0A43D5}"/>
    <dgm:cxn modelId="{6AC8ACCC-50ED-416C-9CEB-A05C39E4F17E}" type="presOf" srcId="{06099591-7887-42A6-8443-4BD793B0DCCC}" destId="{563C2A29-B9A8-48DF-8229-AE729A57954D}" srcOrd="0" destOrd="0" presId="urn:microsoft.com/office/officeart/2005/8/layout/list1"/>
    <dgm:cxn modelId="{EF388BDA-B094-4715-8472-2F00E1A83164}" srcId="{08F6D0AE-2C4B-47E1-B4AC-380B386DF0A3}" destId="{ACF3279A-B2D9-4349-B574-4B33C9E5A8A3}" srcOrd="0" destOrd="0" parTransId="{C18D5DBE-8040-431C-A83A-7E41F3B92283}" sibTransId="{DCB15DA2-1D43-4F7D-B78C-72E18B721232}"/>
    <dgm:cxn modelId="{CC2E4BE4-0921-40A4-96AA-EF9A0D827DB2}" type="presOf" srcId="{A7CA9720-6E53-42A2-A27A-3787CEE58569}" destId="{F16C6DE4-65AC-4FF3-8D5B-3996E5824F80}" srcOrd="1" destOrd="0" presId="urn:microsoft.com/office/officeart/2005/8/layout/list1"/>
    <dgm:cxn modelId="{51B6E6E7-2E85-4CAC-BDF7-C56072ED73E2}" srcId="{08F6D0AE-2C4B-47E1-B4AC-380B386DF0A3}" destId="{F592E3DD-03BB-4053-9E94-475634711A8F}" srcOrd="3" destOrd="0" parTransId="{7C528CD6-7F93-4000-ABCB-3C7B5E594AB8}" sibTransId="{C6B442B6-AB3E-4222-85D3-38C5F53CCF57}"/>
    <dgm:cxn modelId="{82E982ED-BDCA-467E-A207-40B6FE895169}" srcId="{08F6D0AE-2C4B-47E1-B4AC-380B386DF0A3}" destId="{62575115-9ED8-479A-A41C-5774ADE60C77}" srcOrd="1" destOrd="0" parTransId="{8814D747-C305-48D5-9EB2-AF06949A7042}" sibTransId="{7A00B7BA-AD04-4ED3-8DFC-2F3E3B370383}"/>
    <dgm:cxn modelId="{37D0F1D1-C099-4EA3-B9BC-CC7291236A19}" type="presParOf" srcId="{BC550773-B223-49F8-8BE4-F372CA8BCC49}" destId="{99B06F4D-E72D-49DF-92E8-673C2FDFE4DA}" srcOrd="0" destOrd="0" presId="urn:microsoft.com/office/officeart/2005/8/layout/list1"/>
    <dgm:cxn modelId="{8934A7A6-7A41-4812-BDB4-7C641CECC263}" type="presParOf" srcId="{99B06F4D-E72D-49DF-92E8-673C2FDFE4DA}" destId="{DC282A19-0AB8-4279-A9C8-AA89A2490280}" srcOrd="0" destOrd="0" presId="urn:microsoft.com/office/officeart/2005/8/layout/list1"/>
    <dgm:cxn modelId="{FEF934DA-9A43-4EF4-9977-7A56B93C4F20}" type="presParOf" srcId="{99B06F4D-E72D-49DF-92E8-673C2FDFE4DA}" destId="{DB770278-0E7C-48B9-A466-79EFB1DD2699}" srcOrd="1" destOrd="0" presId="urn:microsoft.com/office/officeart/2005/8/layout/list1"/>
    <dgm:cxn modelId="{40F5F533-F090-46DB-BBFA-D2169C513029}" type="presParOf" srcId="{BC550773-B223-49F8-8BE4-F372CA8BCC49}" destId="{83FE602D-649C-476F-B3CB-59C32FD7B76D}" srcOrd="1" destOrd="0" presId="urn:microsoft.com/office/officeart/2005/8/layout/list1"/>
    <dgm:cxn modelId="{71C6CED2-9CAD-4790-A666-E34FBAA5F9FD}" type="presParOf" srcId="{BC550773-B223-49F8-8BE4-F372CA8BCC49}" destId="{B2A85E12-648C-403F-9173-79B1135BDF89}" srcOrd="2" destOrd="0" presId="urn:microsoft.com/office/officeart/2005/8/layout/list1"/>
    <dgm:cxn modelId="{529467A7-9E5B-451F-9DCF-EC21EFA35E66}" type="presParOf" srcId="{BC550773-B223-49F8-8BE4-F372CA8BCC49}" destId="{21DD22E3-FC75-4FF6-A624-9EAC4860C850}" srcOrd="3" destOrd="0" presId="urn:microsoft.com/office/officeart/2005/8/layout/list1"/>
    <dgm:cxn modelId="{29655BF9-F5A2-4751-A399-3D03ADCC1D7D}" type="presParOf" srcId="{BC550773-B223-49F8-8BE4-F372CA8BCC49}" destId="{D8E29803-C13B-4CEC-B9C3-7E913ADFC136}" srcOrd="4" destOrd="0" presId="urn:microsoft.com/office/officeart/2005/8/layout/list1"/>
    <dgm:cxn modelId="{CABC321D-D031-4413-99A7-424E2313A17C}" type="presParOf" srcId="{D8E29803-C13B-4CEC-B9C3-7E913ADFC136}" destId="{F704FCFB-19F1-430A-ABD1-0300152C400E}" srcOrd="0" destOrd="0" presId="urn:microsoft.com/office/officeart/2005/8/layout/list1"/>
    <dgm:cxn modelId="{E86AF7A4-B7A8-4C0D-96FE-C07AC7A0BFF6}" type="presParOf" srcId="{D8E29803-C13B-4CEC-B9C3-7E913ADFC136}" destId="{42E8902D-FAE0-45E1-B6B8-861A6956E3E1}" srcOrd="1" destOrd="0" presId="urn:microsoft.com/office/officeart/2005/8/layout/list1"/>
    <dgm:cxn modelId="{ED53690D-46CA-4DE0-977C-480DBC07DFD7}" type="presParOf" srcId="{BC550773-B223-49F8-8BE4-F372CA8BCC49}" destId="{E3005C9B-BDF5-4399-9D31-D7F8D5483FCE}" srcOrd="5" destOrd="0" presId="urn:microsoft.com/office/officeart/2005/8/layout/list1"/>
    <dgm:cxn modelId="{9C882ACC-ADC7-4C12-9D96-72729B35444B}" type="presParOf" srcId="{BC550773-B223-49F8-8BE4-F372CA8BCC49}" destId="{CFB28EF4-B191-4EF0-B10B-819476874B92}" srcOrd="6" destOrd="0" presId="urn:microsoft.com/office/officeart/2005/8/layout/list1"/>
    <dgm:cxn modelId="{1195DE71-A923-4EB5-801D-CD10D241C998}" type="presParOf" srcId="{BC550773-B223-49F8-8BE4-F372CA8BCC49}" destId="{69394BC2-F864-4A66-8E55-D6085BB52301}" srcOrd="7" destOrd="0" presId="urn:microsoft.com/office/officeart/2005/8/layout/list1"/>
    <dgm:cxn modelId="{7E26DD1E-4CFA-4924-A860-EB46BCBC95F5}" type="presParOf" srcId="{BC550773-B223-49F8-8BE4-F372CA8BCC49}" destId="{E613049C-A588-4C99-8DCF-51B9814DF134}" srcOrd="8" destOrd="0" presId="urn:microsoft.com/office/officeart/2005/8/layout/list1"/>
    <dgm:cxn modelId="{6B755AF4-9C59-4AFF-8D11-E96AF25E362D}" type="presParOf" srcId="{E613049C-A588-4C99-8DCF-51B9814DF134}" destId="{D184D28F-D5EF-4049-8759-2ABF6C4F6FB6}" srcOrd="0" destOrd="0" presId="urn:microsoft.com/office/officeart/2005/8/layout/list1"/>
    <dgm:cxn modelId="{D2BF1F4D-99BB-4111-95BC-E9A8AD310922}" type="presParOf" srcId="{E613049C-A588-4C99-8DCF-51B9814DF134}" destId="{AC2814E6-0977-4C5E-BBA8-D0820ECA5C6D}" srcOrd="1" destOrd="0" presId="urn:microsoft.com/office/officeart/2005/8/layout/list1"/>
    <dgm:cxn modelId="{DBA9D555-1111-4087-B26E-FF045CB3ADA0}" type="presParOf" srcId="{BC550773-B223-49F8-8BE4-F372CA8BCC49}" destId="{C4585499-F40B-4868-94F6-2FDF00846682}" srcOrd="9" destOrd="0" presId="urn:microsoft.com/office/officeart/2005/8/layout/list1"/>
    <dgm:cxn modelId="{EA9B5A95-6AB2-49A3-8F84-A96D953E2134}" type="presParOf" srcId="{BC550773-B223-49F8-8BE4-F372CA8BCC49}" destId="{5384129E-AD8E-4BBB-9623-66D06A33E2ED}" srcOrd="10" destOrd="0" presId="urn:microsoft.com/office/officeart/2005/8/layout/list1"/>
    <dgm:cxn modelId="{9EC1A460-864A-4C41-BAA1-9CD198EB5DC2}" type="presParOf" srcId="{BC550773-B223-49F8-8BE4-F372CA8BCC49}" destId="{96824E15-40EC-46B2-88B3-A105E6C9E23E}" srcOrd="11" destOrd="0" presId="urn:microsoft.com/office/officeart/2005/8/layout/list1"/>
    <dgm:cxn modelId="{879FD66C-DF65-430A-820A-F81B567E6C63}" type="presParOf" srcId="{BC550773-B223-49F8-8BE4-F372CA8BCC49}" destId="{CF17FAEF-28DC-4585-96AC-A92E5A22AA8F}" srcOrd="12" destOrd="0" presId="urn:microsoft.com/office/officeart/2005/8/layout/list1"/>
    <dgm:cxn modelId="{71CA9C3E-37C8-4AF5-B50A-E9ABC9845451}" type="presParOf" srcId="{CF17FAEF-28DC-4585-96AC-A92E5A22AA8F}" destId="{A303EB53-AD3F-4F9A-B6D3-C37C22932161}" srcOrd="0" destOrd="0" presId="urn:microsoft.com/office/officeart/2005/8/layout/list1"/>
    <dgm:cxn modelId="{84522823-87E8-4C2A-9AE9-6A6E82BF8F88}" type="presParOf" srcId="{CF17FAEF-28DC-4585-96AC-A92E5A22AA8F}" destId="{C3733B08-6D9D-4944-894E-C64E28FBAC6D}" srcOrd="1" destOrd="0" presId="urn:microsoft.com/office/officeart/2005/8/layout/list1"/>
    <dgm:cxn modelId="{C8429A5B-257B-430A-82FB-FF4C88E0C220}" type="presParOf" srcId="{BC550773-B223-49F8-8BE4-F372CA8BCC49}" destId="{60035ED1-0CC3-4BBC-B793-3DBFFEF9902E}" srcOrd="13" destOrd="0" presId="urn:microsoft.com/office/officeart/2005/8/layout/list1"/>
    <dgm:cxn modelId="{16D9B6AF-01F3-4283-89EE-B5323A09C5B4}" type="presParOf" srcId="{BC550773-B223-49F8-8BE4-F372CA8BCC49}" destId="{3A40B661-8AD9-425A-A99A-4EA72912E95F}" srcOrd="14" destOrd="0" presId="urn:microsoft.com/office/officeart/2005/8/layout/list1"/>
    <dgm:cxn modelId="{F28EAFC2-FF45-4084-A67D-9B205AE4FC5B}" type="presParOf" srcId="{BC550773-B223-49F8-8BE4-F372CA8BCC49}" destId="{BFA7CF46-6C0B-4181-BE7F-28525E28A7D3}" srcOrd="15" destOrd="0" presId="urn:microsoft.com/office/officeart/2005/8/layout/list1"/>
    <dgm:cxn modelId="{6A677CA0-BAED-47AE-8519-D36EF6EADD83}" type="presParOf" srcId="{BC550773-B223-49F8-8BE4-F372CA8BCC49}" destId="{5341BE5D-5664-4CCF-A8AC-89D03AB4CB4F}" srcOrd="16" destOrd="0" presId="urn:microsoft.com/office/officeart/2005/8/layout/list1"/>
    <dgm:cxn modelId="{F77D9DBB-54F4-434E-B997-8CF5CBF9F0E7}" type="presParOf" srcId="{5341BE5D-5664-4CCF-A8AC-89D03AB4CB4F}" destId="{563C2A29-B9A8-48DF-8229-AE729A57954D}" srcOrd="0" destOrd="0" presId="urn:microsoft.com/office/officeart/2005/8/layout/list1"/>
    <dgm:cxn modelId="{E70DA28E-F9AB-48CD-85B4-95FFB11716B4}" type="presParOf" srcId="{5341BE5D-5664-4CCF-A8AC-89D03AB4CB4F}" destId="{D2FAC563-A217-44BA-8391-73A1AF6CFDDD}" srcOrd="1" destOrd="0" presId="urn:microsoft.com/office/officeart/2005/8/layout/list1"/>
    <dgm:cxn modelId="{ABE4C7C0-D028-49EF-BEF7-C3EEF70FC763}" type="presParOf" srcId="{BC550773-B223-49F8-8BE4-F372CA8BCC49}" destId="{B6A18888-3067-4B57-B919-8B495DE719D4}" srcOrd="17" destOrd="0" presId="urn:microsoft.com/office/officeart/2005/8/layout/list1"/>
    <dgm:cxn modelId="{37B18D44-FC67-429F-95FB-F0812F1C58FC}" type="presParOf" srcId="{BC550773-B223-49F8-8BE4-F372CA8BCC49}" destId="{35F1F620-8033-48A5-953F-88A867960FB8}" srcOrd="18" destOrd="0" presId="urn:microsoft.com/office/officeart/2005/8/layout/list1"/>
    <dgm:cxn modelId="{4D70C7EE-2596-413A-93FF-5DC6AEF0BBFC}" type="presParOf" srcId="{BC550773-B223-49F8-8BE4-F372CA8BCC49}" destId="{1BEDE0B7-B5A3-4384-82B7-8FB22D3117A3}" srcOrd="19" destOrd="0" presId="urn:microsoft.com/office/officeart/2005/8/layout/list1"/>
    <dgm:cxn modelId="{B392C9DF-5E8E-43FE-9AAD-EAD9258BD067}" type="presParOf" srcId="{BC550773-B223-49F8-8BE4-F372CA8BCC49}" destId="{8447F5C3-1F29-43B4-8875-E24B17181979}" srcOrd="20" destOrd="0" presId="urn:microsoft.com/office/officeart/2005/8/layout/list1"/>
    <dgm:cxn modelId="{283C7EC1-E471-4186-AE11-C6D6787A1C30}" type="presParOf" srcId="{8447F5C3-1F29-43B4-8875-E24B17181979}" destId="{D6B28554-248B-49DD-8989-FE9B9A7413AD}" srcOrd="0" destOrd="0" presId="urn:microsoft.com/office/officeart/2005/8/layout/list1"/>
    <dgm:cxn modelId="{2C4F6584-E354-46E1-A113-F1A776F05CE2}" type="presParOf" srcId="{8447F5C3-1F29-43B4-8875-E24B17181979}" destId="{1078D696-2586-439F-82F2-2E850670CB95}" srcOrd="1" destOrd="0" presId="urn:microsoft.com/office/officeart/2005/8/layout/list1"/>
    <dgm:cxn modelId="{9CE3B56C-5B86-4A16-BE0E-C19000771F36}" type="presParOf" srcId="{BC550773-B223-49F8-8BE4-F372CA8BCC49}" destId="{CCE65FF6-D0D1-4E6A-A342-F4D98A023441}" srcOrd="21" destOrd="0" presId="urn:microsoft.com/office/officeart/2005/8/layout/list1"/>
    <dgm:cxn modelId="{47C1213B-F108-4812-85E2-4557AA318897}" type="presParOf" srcId="{BC550773-B223-49F8-8BE4-F372CA8BCC49}" destId="{4BBD090E-2538-4E0B-8D21-CF59DD77780F}" srcOrd="22" destOrd="0" presId="urn:microsoft.com/office/officeart/2005/8/layout/list1"/>
    <dgm:cxn modelId="{B52C452F-BA75-40E2-8C93-AE2BE185D2FB}" type="presParOf" srcId="{BC550773-B223-49F8-8BE4-F372CA8BCC49}" destId="{A8D2C8B0-06BC-4AB8-9BA5-0BA7F196923E}" srcOrd="23" destOrd="0" presId="urn:microsoft.com/office/officeart/2005/8/layout/list1"/>
    <dgm:cxn modelId="{F6CFBECE-5D03-4480-B30F-B94247C27304}" type="presParOf" srcId="{BC550773-B223-49F8-8BE4-F372CA8BCC49}" destId="{669324B8-8C44-48C1-B520-0C16CB385EAB}" srcOrd="24" destOrd="0" presId="urn:microsoft.com/office/officeart/2005/8/layout/list1"/>
    <dgm:cxn modelId="{2B703D2F-8FB1-4CF7-88EC-E8B0EDCFC2A9}" type="presParOf" srcId="{669324B8-8C44-48C1-B520-0C16CB385EAB}" destId="{4FAADF55-8052-4745-98CD-F47981C4F5FB}" srcOrd="0" destOrd="0" presId="urn:microsoft.com/office/officeart/2005/8/layout/list1"/>
    <dgm:cxn modelId="{CA6E0BAC-ED9E-45FC-9F08-FA5E26BEAEAE}" type="presParOf" srcId="{669324B8-8C44-48C1-B520-0C16CB385EAB}" destId="{F16C6DE4-65AC-4FF3-8D5B-3996E5824F80}" srcOrd="1" destOrd="0" presId="urn:microsoft.com/office/officeart/2005/8/layout/list1"/>
    <dgm:cxn modelId="{C672D189-1DEF-4ECE-9D2D-C5935FD444BD}" type="presParOf" srcId="{BC550773-B223-49F8-8BE4-F372CA8BCC49}" destId="{DAE4D52B-42C8-4B54-9153-D528B203FFD2}" srcOrd="25" destOrd="0" presId="urn:microsoft.com/office/officeart/2005/8/layout/list1"/>
    <dgm:cxn modelId="{119F588E-8E05-4201-9C31-BF24F8D9CD5C}" type="presParOf" srcId="{BC550773-B223-49F8-8BE4-F372CA8BCC49}" destId="{A0DE1A88-6E80-4BFD-A1F9-681F76767DF6}" srcOrd="26" destOrd="0" presId="urn:microsoft.com/office/officeart/2005/8/layout/list1"/>
    <dgm:cxn modelId="{C845FA41-01B9-486C-B38E-46C9B0333606}" type="presParOf" srcId="{BC550773-B223-49F8-8BE4-F372CA8BCC49}" destId="{AEDFF808-53B2-4D64-85A0-DBFB39B3880E}" srcOrd="27" destOrd="0" presId="urn:microsoft.com/office/officeart/2005/8/layout/list1"/>
    <dgm:cxn modelId="{88DEFC39-F709-4950-950E-AA40A9C9D52A}" type="presParOf" srcId="{BC550773-B223-49F8-8BE4-F372CA8BCC49}" destId="{1068B090-610F-4180-8DB0-255B63151E7E}" srcOrd="28" destOrd="0" presId="urn:microsoft.com/office/officeart/2005/8/layout/list1"/>
    <dgm:cxn modelId="{4A645A60-6E39-47A4-AA78-7EC15CADDA9F}" type="presParOf" srcId="{1068B090-610F-4180-8DB0-255B63151E7E}" destId="{6246EA55-1C3A-47D2-8FDA-61A8C060AE7A}" srcOrd="0" destOrd="0" presId="urn:microsoft.com/office/officeart/2005/8/layout/list1"/>
    <dgm:cxn modelId="{46A48469-B0AD-4196-A853-C06579DE4B2B}" type="presParOf" srcId="{1068B090-610F-4180-8DB0-255B63151E7E}" destId="{6B7066CD-1A61-484A-87F4-684E2958B8F0}" srcOrd="1" destOrd="0" presId="urn:microsoft.com/office/officeart/2005/8/layout/list1"/>
    <dgm:cxn modelId="{9E3937C2-75A2-4AC1-853F-8578034EA318}" type="presParOf" srcId="{BC550773-B223-49F8-8BE4-F372CA8BCC49}" destId="{9F2B1871-CA9B-4FC9-8698-C77C6AF98BF2}" srcOrd="29" destOrd="0" presId="urn:microsoft.com/office/officeart/2005/8/layout/list1"/>
    <dgm:cxn modelId="{0DE28AD3-EF85-42D1-9FDA-FB18EE135083}" type="presParOf" srcId="{BC550773-B223-49F8-8BE4-F372CA8BCC49}" destId="{DFEB9F7B-EACD-4B5C-AACB-E534B0852C09}" srcOrd="3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F6D0AE-2C4B-47E1-B4AC-380B386DF0A3}"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GB"/>
        </a:p>
      </dgm:t>
    </dgm:pt>
    <dgm:pt modelId="{ACF3279A-B2D9-4349-B574-4B33C9E5A8A3}">
      <dgm:prSet phldrT="[Text]"/>
      <dgm:spPr/>
      <dgm:t>
        <a:bodyPr/>
        <a:lstStyle/>
        <a:p>
          <a:r>
            <a:rPr lang="en-GB"/>
            <a:t>Leadership and Management</a:t>
          </a:r>
        </a:p>
      </dgm:t>
    </dgm:pt>
    <dgm:pt modelId="{C18D5DBE-8040-431C-A83A-7E41F3B92283}" type="parTrans" cxnId="{EF388BDA-B094-4715-8472-2F00E1A83164}">
      <dgm:prSet/>
      <dgm:spPr/>
      <dgm:t>
        <a:bodyPr/>
        <a:lstStyle/>
        <a:p>
          <a:endParaRPr lang="en-GB"/>
        </a:p>
      </dgm:t>
    </dgm:pt>
    <dgm:pt modelId="{DCB15DA2-1D43-4F7D-B78C-72E18B721232}" type="sibTrans" cxnId="{EF388BDA-B094-4715-8472-2F00E1A83164}">
      <dgm:prSet/>
      <dgm:spPr/>
      <dgm:t>
        <a:bodyPr/>
        <a:lstStyle/>
        <a:p>
          <a:endParaRPr lang="en-GB"/>
        </a:p>
      </dgm:t>
    </dgm:pt>
    <dgm:pt modelId="{62575115-9ED8-479A-A41C-5774ADE60C77}">
      <dgm:prSet phldrT="[Text]"/>
      <dgm:spPr>
        <a:ln w="57150">
          <a:solidFill>
            <a:schemeClr val="tx1"/>
          </a:solidFill>
        </a:ln>
      </dgm:spPr>
      <dgm:t>
        <a:bodyPr/>
        <a:lstStyle/>
        <a:p>
          <a:r>
            <a:rPr lang="en-GB"/>
            <a:t>Ethos and Environment</a:t>
          </a:r>
        </a:p>
      </dgm:t>
    </dgm:pt>
    <dgm:pt modelId="{8814D747-C305-48D5-9EB2-AF06949A7042}" type="parTrans" cxnId="{82E982ED-BDCA-467E-A207-40B6FE895169}">
      <dgm:prSet/>
      <dgm:spPr/>
      <dgm:t>
        <a:bodyPr/>
        <a:lstStyle/>
        <a:p>
          <a:endParaRPr lang="en-GB"/>
        </a:p>
      </dgm:t>
    </dgm:pt>
    <dgm:pt modelId="{7A00B7BA-AD04-4ED3-8DFC-2F3E3B370383}" type="sibTrans" cxnId="{82E982ED-BDCA-467E-A207-40B6FE895169}">
      <dgm:prSet/>
      <dgm:spPr/>
      <dgm:t>
        <a:bodyPr/>
        <a:lstStyle/>
        <a:p>
          <a:endParaRPr lang="en-GB"/>
        </a:p>
      </dgm:t>
    </dgm:pt>
    <dgm:pt modelId="{2E34958B-5094-42AE-9792-7DCFB20F0016}">
      <dgm:prSet phldrT="[Text]"/>
      <dgm:spPr/>
      <dgm:t>
        <a:bodyPr/>
        <a:lstStyle/>
        <a:p>
          <a:r>
            <a:rPr lang="en-GB"/>
            <a:t>Curriculum and Learning</a:t>
          </a:r>
        </a:p>
      </dgm:t>
    </dgm:pt>
    <dgm:pt modelId="{A1056F79-9F03-4894-9B5D-C1FCC08DF4C3}" type="parTrans" cxnId="{6B5D3FBD-2923-4308-891C-787901A39F40}">
      <dgm:prSet/>
      <dgm:spPr/>
      <dgm:t>
        <a:bodyPr/>
        <a:lstStyle/>
        <a:p>
          <a:endParaRPr lang="en-GB"/>
        </a:p>
      </dgm:t>
    </dgm:pt>
    <dgm:pt modelId="{B810224C-B09C-4A80-A398-C1B357492B15}" type="sibTrans" cxnId="{6B5D3FBD-2923-4308-891C-787901A39F40}">
      <dgm:prSet/>
      <dgm:spPr/>
      <dgm:t>
        <a:bodyPr/>
        <a:lstStyle/>
        <a:p>
          <a:endParaRPr lang="en-GB"/>
        </a:p>
      </dgm:t>
    </dgm:pt>
    <dgm:pt modelId="{F592E3DD-03BB-4053-9E94-475634711A8F}">
      <dgm:prSet phldrT="[Text]"/>
      <dgm:spPr/>
      <dgm:t>
        <a:bodyPr/>
        <a:lstStyle/>
        <a:p>
          <a:r>
            <a:rPr lang="en-GB"/>
            <a:t>Pupil Participation</a:t>
          </a:r>
        </a:p>
      </dgm:t>
    </dgm:pt>
    <dgm:pt modelId="{7C528CD6-7F93-4000-ABCB-3C7B5E594AB8}" type="parTrans" cxnId="{51B6E6E7-2E85-4CAC-BDF7-C56072ED73E2}">
      <dgm:prSet/>
      <dgm:spPr/>
      <dgm:t>
        <a:bodyPr/>
        <a:lstStyle/>
        <a:p>
          <a:endParaRPr lang="en-GB"/>
        </a:p>
      </dgm:t>
    </dgm:pt>
    <dgm:pt modelId="{C6B442B6-AB3E-4222-85D3-38C5F53CCF57}" type="sibTrans" cxnId="{51B6E6E7-2E85-4CAC-BDF7-C56072ED73E2}">
      <dgm:prSet/>
      <dgm:spPr/>
      <dgm:t>
        <a:bodyPr/>
        <a:lstStyle/>
        <a:p>
          <a:endParaRPr lang="en-GB"/>
        </a:p>
      </dgm:t>
    </dgm:pt>
    <dgm:pt modelId="{06099591-7887-42A6-8443-4BD793B0DCCC}">
      <dgm:prSet phldrT="[Text]"/>
      <dgm:spPr/>
      <dgm:t>
        <a:bodyPr/>
        <a:lstStyle/>
        <a:p>
          <a:r>
            <a:rPr lang="en-GB"/>
            <a:t>Staff Wellbeing and Development</a:t>
          </a:r>
        </a:p>
      </dgm:t>
    </dgm:pt>
    <dgm:pt modelId="{3A85680D-D3D4-4665-A0BA-85D17A1EB3A7}" type="parTrans" cxnId="{BB29F5C1-2967-4B1D-A388-76425F4D7EA7}">
      <dgm:prSet/>
      <dgm:spPr/>
      <dgm:t>
        <a:bodyPr/>
        <a:lstStyle/>
        <a:p>
          <a:endParaRPr lang="en-GB"/>
        </a:p>
      </dgm:t>
    </dgm:pt>
    <dgm:pt modelId="{83DBCE37-2AAB-4296-93CA-E8053B0A43D5}" type="sibTrans" cxnId="{BB29F5C1-2967-4B1D-A388-76425F4D7EA7}">
      <dgm:prSet/>
      <dgm:spPr/>
      <dgm:t>
        <a:bodyPr/>
        <a:lstStyle/>
        <a:p>
          <a:endParaRPr lang="en-GB"/>
        </a:p>
      </dgm:t>
    </dgm:pt>
    <dgm:pt modelId="{C44980EA-8A21-4062-A0D4-C4F7BA3B6229}">
      <dgm:prSet phldrT="[Text]"/>
      <dgm:spPr/>
      <dgm:t>
        <a:bodyPr/>
        <a:lstStyle/>
        <a:p>
          <a:r>
            <a:rPr lang="en-GB"/>
            <a:t>Involving Parents and Carers</a:t>
          </a:r>
        </a:p>
      </dgm:t>
    </dgm:pt>
    <dgm:pt modelId="{DF5E93FB-1969-4E57-BD32-F3933B29C171}" type="parTrans" cxnId="{0F2BCB39-C3C4-4B20-8D5B-DCD0F5C04D1B}">
      <dgm:prSet/>
      <dgm:spPr/>
      <dgm:t>
        <a:bodyPr/>
        <a:lstStyle/>
        <a:p>
          <a:endParaRPr lang="en-GB"/>
        </a:p>
      </dgm:t>
    </dgm:pt>
    <dgm:pt modelId="{C974EB43-50C2-4EA2-9C2A-F6E00A7D4834}" type="sibTrans" cxnId="{0F2BCB39-C3C4-4B20-8D5B-DCD0F5C04D1B}">
      <dgm:prSet/>
      <dgm:spPr/>
      <dgm:t>
        <a:bodyPr/>
        <a:lstStyle/>
        <a:p>
          <a:endParaRPr lang="en-GB"/>
        </a:p>
      </dgm:t>
    </dgm:pt>
    <dgm:pt modelId="{A7CA9720-6E53-42A2-A27A-3787CEE58569}">
      <dgm:prSet phldrT="[Text]"/>
      <dgm:spPr/>
      <dgm:t>
        <a:bodyPr/>
        <a:lstStyle/>
        <a:p>
          <a:r>
            <a:rPr lang="en-GB"/>
            <a:t>Identifying Need</a:t>
          </a:r>
        </a:p>
      </dgm:t>
    </dgm:pt>
    <dgm:pt modelId="{81288351-5576-4391-B59E-6B49B5D6EB2C}" type="parTrans" cxnId="{5BEBC36C-95BB-4246-BF2D-2945921B6FCF}">
      <dgm:prSet/>
      <dgm:spPr/>
      <dgm:t>
        <a:bodyPr/>
        <a:lstStyle/>
        <a:p>
          <a:endParaRPr lang="en-GB"/>
        </a:p>
      </dgm:t>
    </dgm:pt>
    <dgm:pt modelId="{A0BD698A-A368-4EBC-8CEA-149404514C5A}" type="sibTrans" cxnId="{5BEBC36C-95BB-4246-BF2D-2945921B6FCF}">
      <dgm:prSet/>
      <dgm:spPr/>
      <dgm:t>
        <a:bodyPr/>
        <a:lstStyle/>
        <a:p>
          <a:endParaRPr lang="en-GB"/>
        </a:p>
      </dgm:t>
    </dgm:pt>
    <dgm:pt modelId="{80CFAE37-9607-4B68-A094-DAD0805E9B17}">
      <dgm:prSet phldrT="[Text]"/>
      <dgm:spPr/>
      <dgm:t>
        <a:bodyPr/>
        <a:lstStyle/>
        <a:p>
          <a:r>
            <a:rPr lang="en-GB"/>
            <a:t>Targeted Support</a:t>
          </a:r>
        </a:p>
      </dgm:t>
    </dgm:pt>
    <dgm:pt modelId="{2B44854D-D475-42D0-A2E0-F3E4DED1ACEF}" type="parTrans" cxnId="{1E220E4E-721F-4FEC-A59F-DFECB6BE43DA}">
      <dgm:prSet/>
      <dgm:spPr/>
      <dgm:t>
        <a:bodyPr/>
        <a:lstStyle/>
        <a:p>
          <a:endParaRPr lang="en-GB"/>
        </a:p>
      </dgm:t>
    </dgm:pt>
    <dgm:pt modelId="{2899B291-917A-4D59-AC13-AEEBE52924F7}" type="sibTrans" cxnId="{1E220E4E-721F-4FEC-A59F-DFECB6BE43DA}">
      <dgm:prSet/>
      <dgm:spPr/>
      <dgm:t>
        <a:bodyPr/>
        <a:lstStyle/>
        <a:p>
          <a:endParaRPr lang="en-GB"/>
        </a:p>
      </dgm:t>
    </dgm:pt>
    <dgm:pt modelId="{BC550773-B223-49F8-8BE4-F372CA8BCC49}" type="pres">
      <dgm:prSet presAssocID="{08F6D0AE-2C4B-47E1-B4AC-380B386DF0A3}" presName="linear" presStyleCnt="0">
        <dgm:presLayoutVars>
          <dgm:dir/>
          <dgm:animLvl val="lvl"/>
          <dgm:resizeHandles val="exact"/>
        </dgm:presLayoutVars>
      </dgm:prSet>
      <dgm:spPr/>
    </dgm:pt>
    <dgm:pt modelId="{99B06F4D-E72D-49DF-92E8-673C2FDFE4DA}" type="pres">
      <dgm:prSet presAssocID="{ACF3279A-B2D9-4349-B574-4B33C9E5A8A3}" presName="parentLin" presStyleCnt="0"/>
      <dgm:spPr/>
    </dgm:pt>
    <dgm:pt modelId="{DC282A19-0AB8-4279-A9C8-AA89A2490280}" type="pres">
      <dgm:prSet presAssocID="{ACF3279A-B2D9-4349-B574-4B33C9E5A8A3}" presName="parentLeftMargin" presStyleLbl="node1" presStyleIdx="0" presStyleCnt="8"/>
      <dgm:spPr/>
    </dgm:pt>
    <dgm:pt modelId="{DB770278-0E7C-48B9-A466-79EFB1DD2699}" type="pres">
      <dgm:prSet presAssocID="{ACF3279A-B2D9-4349-B574-4B33C9E5A8A3}" presName="parentText" presStyleLbl="node1" presStyleIdx="0" presStyleCnt="8">
        <dgm:presLayoutVars>
          <dgm:chMax val="0"/>
          <dgm:bulletEnabled val="1"/>
        </dgm:presLayoutVars>
      </dgm:prSet>
      <dgm:spPr/>
    </dgm:pt>
    <dgm:pt modelId="{83FE602D-649C-476F-B3CB-59C32FD7B76D}" type="pres">
      <dgm:prSet presAssocID="{ACF3279A-B2D9-4349-B574-4B33C9E5A8A3}" presName="negativeSpace" presStyleCnt="0"/>
      <dgm:spPr/>
    </dgm:pt>
    <dgm:pt modelId="{B2A85E12-648C-403F-9173-79B1135BDF89}" type="pres">
      <dgm:prSet presAssocID="{ACF3279A-B2D9-4349-B574-4B33C9E5A8A3}" presName="childText" presStyleLbl="conFgAcc1" presStyleIdx="0" presStyleCnt="8">
        <dgm:presLayoutVars>
          <dgm:bulletEnabled val="1"/>
        </dgm:presLayoutVars>
      </dgm:prSet>
      <dgm:spPr/>
    </dgm:pt>
    <dgm:pt modelId="{21DD22E3-FC75-4FF6-A624-9EAC4860C850}" type="pres">
      <dgm:prSet presAssocID="{DCB15DA2-1D43-4F7D-B78C-72E18B721232}" presName="spaceBetweenRectangles" presStyleCnt="0"/>
      <dgm:spPr/>
    </dgm:pt>
    <dgm:pt modelId="{D8E29803-C13B-4CEC-B9C3-7E913ADFC136}" type="pres">
      <dgm:prSet presAssocID="{62575115-9ED8-479A-A41C-5774ADE60C77}" presName="parentLin" presStyleCnt="0"/>
      <dgm:spPr/>
    </dgm:pt>
    <dgm:pt modelId="{F704FCFB-19F1-430A-ABD1-0300152C400E}" type="pres">
      <dgm:prSet presAssocID="{62575115-9ED8-479A-A41C-5774ADE60C77}" presName="parentLeftMargin" presStyleLbl="node1" presStyleIdx="0" presStyleCnt="8"/>
      <dgm:spPr/>
    </dgm:pt>
    <dgm:pt modelId="{42E8902D-FAE0-45E1-B6B8-861A6956E3E1}" type="pres">
      <dgm:prSet presAssocID="{62575115-9ED8-479A-A41C-5774ADE60C77}" presName="parentText" presStyleLbl="node1" presStyleIdx="1" presStyleCnt="8">
        <dgm:presLayoutVars>
          <dgm:chMax val="0"/>
          <dgm:bulletEnabled val="1"/>
        </dgm:presLayoutVars>
      </dgm:prSet>
      <dgm:spPr/>
    </dgm:pt>
    <dgm:pt modelId="{E3005C9B-BDF5-4399-9D31-D7F8D5483FCE}" type="pres">
      <dgm:prSet presAssocID="{62575115-9ED8-479A-A41C-5774ADE60C77}" presName="negativeSpace" presStyleCnt="0"/>
      <dgm:spPr/>
    </dgm:pt>
    <dgm:pt modelId="{CFB28EF4-B191-4EF0-B10B-819476874B92}" type="pres">
      <dgm:prSet presAssocID="{62575115-9ED8-479A-A41C-5774ADE60C77}" presName="childText" presStyleLbl="conFgAcc1" presStyleIdx="1" presStyleCnt="8">
        <dgm:presLayoutVars>
          <dgm:bulletEnabled val="1"/>
        </dgm:presLayoutVars>
      </dgm:prSet>
      <dgm:spPr/>
    </dgm:pt>
    <dgm:pt modelId="{69394BC2-F864-4A66-8E55-D6085BB52301}" type="pres">
      <dgm:prSet presAssocID="{7A00B7BA-AD04-4ED3-8DFC-2F3E3B370383}" presName="spaceBetweenRectangles" presStyleCnt="0"/>
      <dgm:spPr/>
    </dgm:pt>
    <dgm:pt modelId="{E613049C-A588-4C99-8DCF-51B9814DF134}" type="pres">
      <dgm:prSet presAssocID="{2E34958B-5094-42AE-9792-7DCFB20F0016}" presName="parentLin" presStyleCnt="0"/>
      <dgm:spPr/>
    </dgm:pt>
    <dgm:pt modelId="{D184D28F-D5EF-4049-8759-2ABF6C4F6FB6}" type="pres">
      <dgm:prSet presAssocID="{2E34958B-5094-42AE-9792-7DCFB20F0016}" presName="parentLeftMargin" presStyleLbl="node1" presStyleIdx="1" presStyleCnt="8"/>
      <dgm:spPr/>
    </dgm:pt>
    <dgm:pt modelId="{AC2814E6-0977-4C5E-BBA8-D0820ECA5C6D}" type="pres">
      <dgm:prSet presAssocID="{2E34958B-5094-42AE-9792-7DCFB20F0016}" presName="parentText" presStyleLbl="node1" presStyleIdx="2" presStyleCnt="8">
        <dgm:presLayoutVars>
          <dgm:chMax val="0"/>
          <dgm:bulletEnabled val="1"/>
        </dgm:presLayoutVars>
      </dgm:prSet>
      <dgm:spPr/>
    </dgm:pt>
    <dgm:pt modelId="{C4585499-F40B-4868-94F6-2FDF00846682}" type="pres">
      <dgm:prSet presAssocID="{2E34958B-5094-42AE-9792-7DCFB20F0016}" presName="negativeSpace" presStyleCnt="0"/>
      <dgm:spPr/>
    </dgm:pt>
    <dgm:pt modelId="{5384129E-AD8E-4BBB-9623-66D06A33E2ED}" type="pres">
      <dgm:prSet presAssocID="{2E34958B-5094-42AE-9792-7DCFB20F0016}" presName="childText" presStyleLbl="conFgAcc1" presStyleIdx="2" presStyleCnt="8">
        <dgm:presLayoutVars>
          <dgm:bulletEnabled val="1"/>
        </dgm:presLayoutVars>
      </dgm:prSet>
      <dgm:spPr/>
    </dgm:pt>
    <dgm:pt modelId="{96824E15-40EC-46B2-88B3-A105E6C9E23E}" type="pres">
      <dgm:prSet presAssocID="{B810224C-B09C-4A80-A398-C1B357492B15}" presName="spaceBetweenRectangles" presStyleCnt="0"/>
      <dgm:spPr/>
    </dgm:pt>
    <dgm:pt modelId="{CF17FAEF-28DC-4585-96AC-A92E5A22AA8F}" type="pres">
      <dgm:prSet presAssocID="{F592E3DD-03BB-4053-9E94-475634711A8F}" presName="parentLin" presStyleCnt="0"/>
      <dgm:spPr/>
    </dgm:pt>
    <dgm:pt modelId="{A303EB53-AD3F-4F9A-B6D3-C37C22932161}" type="pres">
      <dgm:prSet presAssocID="{F592E3DD-03BB-4053-9E94-475634711A8F}" presName="parentLeftMargin" presStyleLbl="node1" presStyleIdx="2" presStyleCnt="8"/>
      <dgm:spPr/>
    </dgm:pt>
    <dgm:pt modelId="{C3733B08-6D9D-4944-894E-C64E28FBAC6D}" type="pres">
      <dgm:prSet presAssocID="{F592E3DD-03BB-4053-9E94-475634711A8F}" presName="parentText" presStyleLbl="node1" presStyleIdx="3" presStyleCnt="8">
        <dgm:presLayoutVars>
          <dgm:chMax val="0"/>
          <dgm:bulletEnabled val="1"/>
        </dgm:presLayoutVars>
      </dgm:prSet>
      <dgm:spPr/>
    </dgm:pt>
    <dgm:pt modelId="{60035ED1-0CC3-4BBC-B793-3DBFFEF9902E}" type="pres">
      <dgm:prSet presAssocID="{F592E3DD-03BB-4053-9E94-475634711A8F}" presName="negativeSpace" presStyleCnt="0"/>
      <dgm:spPr/>
    </dgm:pt>
    <dgm:pt modelId="{3A40B661-8AD9-425A-A99A-4EA72912E95F}" type="pres">
      <dgm:prSet presAssocID="{F592E3DD-03BB-4053-9E94-475634711A8F}" presName="childText" presStyleLbl="conFgAcc1" presStyleIdx="3" presStyleCnt="8">
        <dgm:presLayoutVars>
          <dgm:bulletEnabled val="1"/>
        </dgm:presLayoutVars>
      </dgm:prSet>
      <dgm:spPr/>
    </dgm:pt>
    <dgm:pt modelId="{BFA7CF46-6C0B-4181-BE7F-28525E28A7D3}" type="pres">
      <dgm:prSet presAssocID="{C6B442B6-AB3E-4222-85D3-38C5F53CCF57}" presName="spaceBetweenRectangles" presStyleCnt="0"/>
      <dgm:spPr/>
    </dgm:pt>
    <dgm:pt modelId="{5341BE5D-5664-4CCF-A8AC-89D03AB4CB4F}" type="pres">
      <dgm:prSet presAssocID="{06099591-7887-42A6-8443-4BD793B0DCCC}" presName="parentLin" presStyleCnt="0"/>
      <dgm:spPr/>
    </dgm:pt>
    <dgm:pt modelId="{563C2A29-B9A8-48DF-8229-AE729A57954D}" type="pres">
      <dgm:prSet presAssocID="{06099591-7887-42A6-8443-4BD793B0DCCC}" presName="parentLeftMargin" presStyleLbl="node1" presStyleIdx="3" presStyleCnt="8"/>
      <dgm:spPr/>
    </dgm:pt>
    <dgm:pt modelId="{D2FAC563-A217-44BA-8391-73A1AF6CFDDD}" type="pres">
      <dgm:prSet presAssocID="{06099591-7887-42A6-8443-4BD793B0DCCC}" presName="parentText" presStyleLbl="node1" presStyleIdx="4" presStyleCnt="8">
        <dgm:presLayoutVars>
          <dgm:chMax val="0"/>
          <dgm:bulletEnabled val="1"/>
        </dgm:presLayoutVars>
      </dgm:prSet>
      <dgm:spPr/>
    </dgm:pt>
    <dgm:pt modelId="{B6A18888-3067-4B57-B919-8B495DE719D4}" type="pres">
      <dgm:prSet presAssocID="{06099591-7887-42A6-8443-4BD793B0DCCC}" presName="negativeSpace" presStyleCnt="0"/>
      <dgm:spPr/>
    </dgm:pt>
    <dgm:pt modelId="{35F1F620-8033-48A5-953F-88A867960FB8}" type="pres">
      <dgm:prSet presAssocID="{06099591-7887-42A6-8443-4BD793B0DCCC}" presName="childText" presStyleLbl="conFgAcc1" presStyleIdx="4" presStyleCnt="8">
        <dgm:presLayoutVars>
          <dgm:bulletEnabled val="1"/>
        </dgm:presLayoutVars>
      </dgm:prSet>
      <dgm:spPr/>
    </dgm:pt>
    <dgm:pt modelId="{1BEDE0B7-B5A3-4384-82B7-8FB22D3117A3}" type="pres">
      <dgm:prSet presAssocID="{83DBCE37-2AAB-4296-93CA-E8053B0A43D5}" presName="spaceBetweenRectangles" presStyleCnt="0"/>
      <dgm:spPr/>
    </dgm:pt>
    <dgm:pt modelId="{8447F5C3-1F29-43B4-8875-E24B17181979}" type="pres">
      <dgm:prSet presAssocID="{C44980EA-8A21-4062-A0D4-C4F7BA3B6229}" presName="parentLin" presStyleCnt="0"/>
      <dgm:spPr/>
    </dgm:pt>
    <dgm:pt modelId="{D6B28554-248B-49DD-8989-FE9B9A7413AD}" type="pres">
      <dgm:prSet presAssocID="{C44980EA-8A21-4062-A0D4-C4F7BA3B6229}" presName="parentLeftMargin" presStyleLbl="node1" presStyleIdx="4" presStyleCnt="8"/>
      <dgm:spPr/>
    </dgm:pt>
    <dgm:pt modelId="{1078D696-2586-439F-82F2-2E850670CB95}" type="pres">
      <dgm:prSet presAssocID="{C44980EA-8A21-4062-A0D4-C4F7BA3B6229}" presName="parentText" presStyleLbl="node1" presStyleIdx="5" presStyleCnt="8">
        <dgm:presLayoutVars>
          <dgm:chMax val="0"/>
          <dgm:bulletEnabled val="1"/>
        </dgm:presLayoutVars>
      </dgm:prSet>
      <dgm:spPr/>
    </dgm:pt>
    <dgm:pt modelId="{CCE65FF6-D0D1-4E6A-A342-F4D98A023441}" type="pres">
      <dgm:prSet presAssocID="{C44980EA-8A21-4062-A0D4-C4F7BA3B6229}" presName="negativeSpace" presStyleCnt="0"/>
      <dgm:spPr/>
    </dgm:pt>
    <dgm:pt modelId="{4BBD090E-2538-4E0B-8D21-CF59DD77780F}" type="pres">
      <dgm:prSet presAssocID="{C44980EA-8A21-4062-A0D4-C4F7BA3B6229}" presName="childText" presStyleLbl="conFgAcc1" presStyleIdx="5" presStyleCnt="8">
        <dgm:presLayoutVars>
          <dgm:bulletEnabled val="1"/>
        </dgm:presLayoutVars>
      </dgm:prSet>
      <dgm:spPr/>
    </dgm:pt>
    <dgm:pt modelId="{A8D2C8B0-06BC-4AB8-9BA5-0BA7F196923E}" type="pres">
      <dgm:prSet presAssocID="{C974EB43-50C2-4EA2-9C2A-F6E00A7D4834}" presName="spaceBetweenRectangles" presStyleCnt="0"/>
      <dgm:spPr/>
    </dgm:pt>
    <dgm:pt modelId="{669324B8-8C44-48C1-B520-0C16CB385EAB}" type="pres">
      <dgm:prSet presAssocID="{A7CA9720-6E53-42A2-A27A-3787CEE58569}" presName="parentLin" presStyleCnt="0"/>
      <dgm:spPr/>
    </dgm:pt>
    <dgm:pt modelId="{4FAADF55-8052-4745-98CD-F47981C4F5FB}" type="pres">
      <dgm:prSet presAssocID="{A7CA9720-6E53-42A2-A27A-3787CEE58569}" presName="parentLeftMargin" presStyleLbl="node1" presStyleIdx="5" presStyleCnt="8"/>
      <dgm:spPr/>
    </dgm:pt>
    <dgm:pt modelId="{F16C6DE4-65AC-4FF3-8D5B-3996E5824F80}" type="pres">
      <dgm:prSet presAssocID="{A7CA9720-6E53-42A2-A27A-3787CEE58569}" presName="parentText" presStyleLbl="node1" presStyleIdx="6" presStyleCnt="8">
        <dgm:presLayoutVars>
          <dgm:chMax val="0"/>
          <dgm:bulletEnabled val="1"/>
        </dgm:presLayoutVars>
      </dgm:prSet>
      <dgm:spPr/>
    </dgm:pt>
    <dgm:pt modelId="{DAE4D52B-42C8-4B54-9153-D528B203FFD2}" type="pres">
      <dgm:prSet presAssocID="{A7CA9720-6E53-42A2-A27A-3787CEE58569}" presName="negativeSpace" presStyleCnt="0"/>
      <dgm:spPr/>
    </dgm:pt>
    <dgm:pt modelId="{A0DE1A88-6E80-4BFD-A1F9-681F76767DF6}" type="pres">
      <dgm:prSet presAssocID="{A7CA9720-6E53-42A2-A27A-3787CEE58569}" presName="childText" presStyleLbl="conFgAcc1" presStyleIdx="6" presStyleCnt="8">
        <dgm:presLayoutVars>
          <dgm:bulletEnabled val="1"/>
        </dgm:presLayoutVars>
      </dgm:prSet>
      <dgm:spPr/>
    </dgm:pt>
    <dgm:pt modelId="{AEDFF808-53B2-4D64-85A0-DBFB39B3880E}" type="pres">
      <dgm:prSet presAssocID="{A0BD698A-A368-4EBC-8CEA-149404514C5A}" presName="spaceBetweenRectangles" presStyleCnt="0"/>
      <dgm:spPr/>
    </dgm:pt>
    <dgm:pt modelId="{1068B090-610F-4180-8DB0-255B63151E7E}" type="pres">
      <dgm:prSet presAssocID="{80CFAE37-9607-4B68-A094-DAD0805E9B17}" presName="parentLin" presStyleCnt="0"/>
      <dgm:spPr/>
    </dgm:pt>
    <dgm:pt modelId="{6246EA55-1C3A-47D2-8FDA-61A8C060AE7A}" type="pres">
      <dgm:prSet presAssocID="{80CFAE37-9607-4B68-A094-DAD0805E9B17}" presName="parentLeftMargin" presStyleLbl="node1" presStyleIdx="6" presStyleCnt="8"/>
      <dgm:spPr/>
    </dgm:pt>
    <dgm:pt modelId="{6B7066CD-1A61-484A-87F4-684E2958B8F0}" type="pres">
      <dgm:prSet presAssocID="{80CFAE37-9607-4B68-A094-DAD0805E9B17}" presName="parentText" presStyleLbl="node1" presStyleIdx="7" presStyleCnt="8">
        <dgm:presLayoutVars>
          <dgm:chMax val="0"/>
          <dgm:bulletEnabled val="1"/>
        </dgm:presLayoutVars>
      </dgm:prSet>
      <dgm:spPr/>
    </dgm:pt>
    <dgm:pt modelId="{9F2B1871-CA9B-4FC9-8698-C77C6AF98BF2}" type="pres">
      <dgm:prSet presAssocID="{80CFAE37-9607-4B68-A094-DAD0805E9B17}" presName="negativeSpace" presStyleCnt="0"/>
      <dgm:spPr/>
    </dgm:pt>
    <dgm:pt modelId="{DFEB9F7B-EACD-4B5C-AACB-E534B0852C09}" type="pres">
      <dgm:prSet presAssocID="{80CFAE37-9607-4B68-A094-DAD0805E9B17}" presName="childText" presStyleLbl="conFgAcc1" presStyleIdx="7" presStyleCnt="8">
        <dgm:presLayoutVars>
          <dgm:bulletEnabled val="1"/>
        </dgm:presLayoutVars>
      </dgm:prSet>
      <dgm:spPr/>
    </dgm:pt>
  </dgm:ptLst>
  <dgm:cxnLst>
    <dgm:cxn modelId="{B2D53805-79D4-482C-88F2-21137024CBBE}" type="presOf" srcId="{80CFAE37-9607-4B68-A094-DAD0805E9B17}" destId="{6246EA55-1C3A-47D2-8FDA-61A8C060AE7A}" srcOrd="0" destOrd="0" presId="urn:microsoft.com/office/officeart/2005/8/layout/list1"/>
    <dgm:cxn modelId="{23114805-ACF7-47BA-913E-53F9F3B4761A}" type="presOf" srcId="{2E34958B-5094-42AE-9792-7DCFB20F0016}" destId="{D184D28F-D5EF-4049-8759-2ABF6C4F6FB6}" srcOrd="0" destOrd="0" presId="urn:microsoft.com/office/officeart/2005/8/layout/list1"/>
    <dgm:cxn modelId="{0EAAA61B-2C40-4BDF-A4B4-7EF2260C1918}" type="presOf" srcId="{2E34958B-5094-42AE-9792-7DCFB20F0016}" destId="{AC2814E6-0977-4C5E-BBA8-D0820ECA5C6D}" srcOrd="1" destOrd="0" presId="urn:microsoft.com/office/officeart/2005/8/layout/list1"/>
    <dgm:cxn modelId="{9D144929-E869-42B2-9B71-CFBF2A58ACFD}" type="presOf" srcId="{80CFAE37-9607-4B68-A094-DAD0805E9B17}" destId="{6B7066CD-1A61-484A-87F4-684E2958B8F0}" srcOrd="1" destOrd="0" presId="urn:microsoft.com/office/officeart/2005/8/layout/list1"/>
    <dgm:cxn modelId="{F1799634-D944-43A5-8441-69F3BCC441A5}" type="presOf" srcId="{A7CA9720-6E53-42A2-A27A-3787CEE58569}" destId="{4FAADF55-8052-4745-98CD-F47981C4F5FB}" srcOrd="0" destOrd="0" presId="urn:microsoft.com/office/officeart/2005/8/layout/list1"/>
    <dgm:cxn modelId="{0F2BCB39-C3C4-4B20-8D5B-DCD0F5C04D1B}" srcId="{08F6D0AE-2C4B-47E1-B4AC-380B386DF0A3}" destId="{C44980EA-8A21-4062-A0D4-C4F7BA3B6229}" srcOrd="5" destOrd="0" parTransId="{DF5E93FB-1969-4E57-BD32-F3933B29C171}" sibTransId="{C974EB43-50C2-4EA2-9C2A-F6E00A7D4834}"/>
    <dgm:cxn modelId="{6A862543-85AA-40A3-90DC-4570EAD0C289}" type="presOf" srcId="{C44980EA-8A21-4062-A0D4-C4F7BA3B6229}" destId="{1078D696-2586-439F-82F2-2E850670CB95}" srcOrd="1" destOrd="0" presId="urn:microsoft.com/office/officeart/2005/8/layout/list1"/>
    <dgm:cxn modelId="{4176D868-B64A-42A2-A81A-FBD964B50BAE}" type="presOf" srcId="{F592E3DD-03BB-4053-9E94-475634711A8F}" destId="{A303EB53-AD3F-4F9A-B6D3-C37C22932161}" srcOrd="0" destOrd="0" presId="urn:microsoft.com/office/officeart/2005/8/layout/list1"/>
    <dgm:cxn modelId="{5BEBC36C-95BB-4246-BF2D-2945921B6FCF}" srcId="{08F6D0AE-2C4B-47E1-B4AC-380B386DF0A3}" destId="{A7CA9720-6E53-42A2-A27A-3787CEE58569}" srcOrd="6" destOrd="0" parTransId="{81288351-5576-4391-B59E-6B49B5D6EB2C}" sibTransId="{A0BD698A-A368-4EBC-8CEA-149404514C5A}"/>
    <dgm:cxn modelId="{1E220E4E-721F-4FEC-A59F-DFECB6BE43DA}" srcId="{08F6D0AE-2C4B-47E1-B4AC-380B386DF0A3}" destId="{80CFAE37-9607-4B68-A094-DAD0805E9B17}" srcOrd="7" destOrd="0" parTransId="{2B44854D-D475-42D0-A2E0-F3E4DED1ACEF}" sibTransId="{2899B291-917A-4D59-AC13-AEEBE52924F7}"/>
    <dgm:cxn modelId="{12CECE6F-4B61-4D8C-B502-31309E22D314}" type="presOf" srcId="{06099591-7887-42A6-8443-4BD793B0DCCC}" destId="{D2FAC563-A217-44BA-8391-73A1AF6CFDDD}" srcOrd="1" destOrd="0" presId="urn:microsoft.com/office/officeart/2005/8/layout/list1"/>
    <dgm:cxn modelId="{3E7A9280-8477-4E51-AA95-113F4599142A}" type="presOf" srcId="{ACF3279A-B2D9-4349-B574-4B33C9E5A8A3}" destId="{DB770278-0E7C-48B9-A466-79EFB1DD2699}" srcOrd="1" destOrd="0" presId="urn:microsoft.com/office/officeart/2005/8/layout/list1"/>
    <dgm:cxn modelId="{8D3DCE93-455E-42DE-8B10-5BA204AA6620}" type="presOf" srcId="{ACF3279A-B2D9-4349-B574-4B33C9E5A8A3}" destId="{DC282A19-0AB8-4279-A9C8-AA89A2490280}" srcOrd="0" destOrd="0" presId="urn:microsoft.com/office/officeart/2005/8/layout/list1"/>
    <dgm:cxn modelId="{A31BFE9A-2683-4902-85CB-6FFF818DE5C3}" type="presOf" srcId="{08F6D0AE-2C4B-47E1-B4AC-380B386DF0A3}" destId="{BC550773-B223-49F8-8BE4-F372CA8BCC49}" srcOrd="0" destOrd="0" presId="urn:microsoft.com/office/officeart/2005/8/layout/list1"/>
    <dgm:cxn modelId="{8097C39C-834A-483E-B145-4838BDBAB752}" type="presOf" srcId="{62575115-9ED8-479A-A41C-5774ADE60C77}" destId="{F704FCFB-19F1-430A-ABD1-0300152C400E}" srcOrd="0" destOrd="0" presId="urn:microsoft.com/office/officeart/2005/8/layout/list1"/>
    <dgm:cxn modelId="{5EF550A5-0049-466F-A698-C954DC68B3AE}" type="presOf" srcId="{F592E3DD-03BB-4053-9E94-475634711A8F}" destId="{C3733B08-6D9D-4944-894E-C64E28FBAC6D}" srcOrd="1" destOrd="0" presId="urn:microsoft.com/office/officeart/2005/8/layout/list1"/>
    <dgm:cxn modelId="{EF7AF6AD-9D45-4CC8-972B-78ED7300D207}" type="presOf" srcId="{C44980EA-8A21-4062-A0D4-C4F7BA3B6229}" destId="{D6B28554-248B-49DD-8989-FE9B9A7413AD}" srcOrd="0" destOrd="0" presId="urn:microsoft.com/office/officeart/2005/8/layout/list1"/>
    <dgm:cxn modelId="{06DDE8B4-68FE-4625-9193-1254294FBE67}" type="presOf" srcId="{62575115-9ED8-479A-A41C-5774ADE60C77}" destId="{42E8902D-FAE0-45E1-B6B8-861A6956E3E1}" srcOrd="1" destOrd="0" presId="urn:microsoft.com/office/officeart/2005/8/layout/list1"/>
    <dgm:cxn modelId="{6B5D3FBD-2923-4308-891C-787901A39F40}" srcId="{08F6D0AE-2C4B-47E1-B4AC-380B386DF0A3}" destId="{2E34958B-5094-42AE-9792-7DCFB20F0016}" srcOrd="2" destOrd="0" parTransId="{A1056F79-9F03-4894-9B5D-C1FCC08DF4C3}" sibTransId="{B810224C-B09C-4A80-A398-C1B357492B15}"/>
    <dgm:cxn modelId="{BB29F5C1-2967-4B1D-A388-76425F4D7EA7}" srcId="{08F6D0AE-2C4B-47E1-B4AC-380B386DF0A3}" destId="{06099591-7887-42A6-8443-4BD793B0DCCC}" srcOrd="4" destOrd="0" parTransId="{3A85680D-D3D4-4665-A0BA-85D17A1EB3A7}" sibTransId="{83DBCE37-2AAB-4296-93CA-E8053B0A43D5}"/>
    <dgm:cxn modelId="{6AC8ACCC-50ED-416C-9CEB-A05C39E4F17E}" type="presOf" srcId="{06099591-7887-42A6-8443-4BD793B0DCCC}" destId="{563C2A29-B9A8-48DF-8229-AE729A57954D}" srcOrd="0" destOrd="0" presId="urn:microsoft.com/office/officeart/2005/8/layout/list1"/>
    <dgm:cxn modelId="{EF388BDA-B094-4715-8472-2F00E1A83164}" srcId="{08F6D0AE-2C4B-47E1-B4AC-380B386DF0A3}" destId="{ACF3279A-B2D9-4349-B574-4B33C9E5A8A3}" srcOrd="0" destOrd="0" parTransId="{C18D5DBE-8040-431C-A83A-7E41F3B92283}" sibTransId="{DCB15DA2-1D43-4F7D-B78C-72E18B721232}"/>
    <dgm:cxn modelId="{CC2E4BE4-0921-40A4-96AA-EF9A0D827DB2}" type="presOf" srcId="{A7CA9720-6E53-42A2-A27A-3787CEE58569}" destId="{F16C6DE4-65AC-4FF3-8D5B-3996E5824F80}" srcOrd="1" destOrd="0" presId="urn:microsoft.com/office/officeart/2005/8/layout/list1"/>
    <dgm:cxn modelId="{51B6E6E7-2E85-4CAC-BDF7-C56072ED73E2}" srcId="{08F6D0AE-2C4B-47E1-B4AC-380B386DF0A3}" destId="{F592E3DD-03BB-4053-9E94-475634711A8F}" srcOrd="3" destOrd="0" parTransId="{7C528CD6-7F93-4000-ABCB-3C7B5E594AB8}" sibTransId="{C6B442B6-AB3E-4222-85D3-38C5F53CCF57}"/>
    <dgm:cxn modelId="{82E982ED-BDCA-467E-A207-40B6FE895169}" srcId="{08F6D0AE-2C4B-47E1-B4AC-380B386DF0A3}" destId="{62575115-9ED8-479A-A41C-5774ADE60C77}" srcOrd="1" destOrd="0" parTransId="{8814D747-C305-48D5-9EB2-AF06949A7042}" sibTransId="{7A00B7BA-AD04-4ED3-8DFC-2F3E3B370383}"/>
    <dgm:cxn modelId="{37D0F1D1-C099-4EA3-B9BC-CC7291236A19}" type="presParOf" srcId="{BC550773-B223-49F8-8BE4-F372CA8BCC49}" destId="{99B06F4D-E72D-49DF-92E8-673C2FDFE4DA}" srcOrd="0" destOrd="0" presId="urn:microsoft.com/office/officeart/2005/8/layout/list1"/>
    <dgm:cxn modelId="{8934A7A6-7A41-4812-BDB4-7C641CECC263}" type="presParOf" srcId="{99B06F4D-E72D-49DF-92E8-673C2FDFE4DA}" destId="{DC282A19-0AB8-4279-A9C8-AA89A2490280}" srcOrd="0" destOrd="0" presId="urn:microsoft.com/office/officeart/2005/8/layout/list1"/>
    <dgm:cxn modelId="{FEF934DA-9A43-4EF4-9977-7A56B93C4F20}" type="presParOf" srcId="{99B06F4D-E72D-49DF-92E8-673C2FDFE4DA}" destId="{DB770278-0E7C-48B9-A466-79EFB1DD2699}" srcOrd="1" destOrd="0" presId="urn:microsoft.com/office/officeart/2005/8/layout/list1"/>
    <dgm:cxn modelId="{40F5F533-F090-46DB-BBFA-D2169C513029}" type="presParOf" srcId="{BC550773-B223-49F8-8BE4-F372CA8BCC49}" destId="{83FE602D-649C-476F-B3CB-59C32FD7B76D}" srcOrd="1" destOrd="0" presId="urn:microsoft.com/office/officeart/2005/8/layout/list1"/>
    <dgm:cxn modelId="{71C6CED2-9CAD-4790-A666-E34FBAA5F9FD}" type="presParOf" srcId="{BC550773-B223-49F8-8BE4-F372CA8BCC49}" destId="{B2A85E12-648C-403F-9173-79B1135BDF89}" srcOrd="2" destOrd="0" presId="urn:microsoft.com/office/officeart/2005/8/layout/list1"/>
    <dgm:cxn modelId="{529467A7-9E5B-451F-9DCF-EC21EFA35E66}" type="presParOf" srcId="{BC550773-B223-49F8-8BE4-F372CA8BCC49}" destId="{21DD22E3-FC75-4FF6-A624-9EAC4860C850}" srcOrd="3" destOrd="0" presId="urn:microsoft.com/office/officeart/2005/8/layout/list1"/>
    <dgm:cxn modelId="{29655BF9-F5A2-4751-A399-3D03ADCC1D7D}" type="presParOf" srcId="{BC550773-B223-49F8-8BE4-F372CA8BCC49}" destId="{D8E29803-C13B-4CEC-B9C3-7E913ADFC136}" srcOrd="4" destOrd="0" presId="urn:microsoft.com/office/officeart/2005/8/layout/list1"/>
    <dgm:cxn modelId="{CABC321D-D031-4413-99A7-424E2313A17C}" type="presParOf" srcId="{D8E29803-C13B-4CEC-B9C3-7E913ADFC136}" destId="{F704FCFB-19F1-430A-ABD1-0300152C400E}" srcOrd="0" destOrd="0" presId="urn:microsoft.com/office/officeart/2005/8/layout/list1"/>
    <dgm:cxn modelId="{E86AF7A4-B7A8-4C0D-96FE-C07AC7A0BFF6}" type="presParOf" srcId="{D8E29803-C13B-4CEC-B9C3-7E913ADFC136}" destId="{42E8902D-FAE0-45E1-B6B8-861A6956E3E1}" srcOrd="1" destOrd="0" presId="urn:microsoft.com/office/officeart/2005/8/layout/list1"/>
    <dgm:cxn modelId="{ED53690D-46CA-4DE0-977C-480DBC07DFD7}" type="presParOf" srcId="{BC550773-B223-49F8-8BE4-F372CA8BCC49}" destId="{E3005C9B-BDF5-4399-9D31-D7F8D5483FCE}" srcOrd="5" destOrd="0" presId="urn:microsoft.com/office/officeart/2005/8/layout/list1"/>
    <dgm:cxn modelId="{9C882ACC-ADC7-4C12-9D96-72729B35444B}" type="presParOf" srcId="{BC550773-B223-49F8-8BE4-F372CA8BCC49}" destId="{CFB28EF4-B191-4EF0-B10B-819476874B92}" srcOrd="6" destOrd="0" presId="urn:microsoft.com/office/officeart/2005/8/layout/list1"/>
    <dgm:cxn modelId="{1195DE71-A923-4EB5-801D-CD10D241C998}" type="presParOf" srcId="{BC550773-B223-49F8-8BE4-F372CA8BCC49}" destId="{69394BC2-F864-4A66-8E55-D6085BB52301}" srcOrd="7" destOrd="0" presId="urn:microsoft.com/office/officeart/2005/8/layout/list1"/>
    <dgm:cxn modelId="{7E26DD1E-4CFA-4924-A860-EB46BCBC95F5}" type="presParOf" srcId="{BC550773-B223-49F8-8BE4-F372CA8BCC49}" destId="{E613049C-A588-4C99-8DCF-51B9814DF134}" srcOrd="8" destOrd="0" presId="urn:microsoft.com/office/officeart/2005/8/layout/list1"/>
    <dgm:cxn modelId="{6B755AF4-9C59-4AFF-8D11-E96AF25E362D}" type="presParOf" srcId="{E613049C-A588-4C99-8DCF-51B9814DF134}" destId="{D184D28F-D5EF-4049-8759-2ABF6C4F6FB6}" srcOrd="0" destOrd="0" presId="urn:microsoft.com/office/officeart/2005/8/layout/list1"/>
    <dgm:cxn modelId="{D2BF1F4D-99BB-4111-95BC-E9A8AD310922}" type="presParOf" srcId="{E613049C-A588-4C99-8DCF-51B9814DF134}" destId="{AC2814E6-0977-4C5E-BBA8-D0820ECA5C6D}" srcOrd="1" destOrd="0" presId="urn:microsoft.com/office/officeart/2005/8/layout/list1"/>
    <dgm:cxn modelId="{DBA9D555-1111-4087-B26E-FF045CB3ADA0}" type="presParOf" srcId="{BC550773-B223-49F8-8BE4-F372CA8BCC49}" destId="{C4585499-F40B-4868-94F6-2FDF00846682}" srcOrd="9" destOrd="0" presId="urn:microsoft.com/office/officeart/2005/8/layout/list1"/>
    <dgm:cxn modelId="{EA9B5A95-6AB2-49A3-8F84-A96D953E2134}" type="presParOf" srcId="{BC550773-B223-49F8-8BE4-F372CA8BCC49}" destId="{5384129E-AD8E-4BBB-9623-66D06A33E2ED}" srcOrd="10" destOrd="0" presId="urn:microsoft.com/office/officeart/2005/8/layout/list1"/>
    <dgm:cxn modelId="{9EC1A460-864A-4C41-BAA1-9CD198EB5DC2}" type="presParOf" srcId="{BC550773-B223-49F8-8BE4-F372CA8BCC49}" destId="{96824E15-40EC-46B2-88B3-A105E6C9E23E}" srcOrd="11" destOrd="0" presId="urn:microsoft.com/office/officeart/2005/8/layout/list1"/>
    <dgm:cxn modelId="{879FD66C-DF65-430A-820A-F81B567E6C63}" type="presParOf" srcId="{BC550773-B223-49F8-8BE4-F372CA8BCC49}" destId="{CF17FAEF-28DC-4585-96AC-A92E5A22AA8F}" srcOrd="12" destOrd="0" presId="urn:microsoft.com/office/officeart/2005/8/layout/list1"/>
    <dgm:cxn modelId="{71CA9C3E-37C8-4AF5-B50A-E9ABC9845451}" type="presParOf" srcId="{CF17FAEF-28DC-4585-96AC-A92E5A22AA8F}" destId="{A303EB53-AD3F-4F9A-B6D3-C37C22932161}" srcOrd="0" destOrd="0" presId="urn:microsoft.com/office/officeart/2005/8/layout/list1"/>
    <dgm:cxn modelId="{84522823-87E8-4C2A-9AE9-6A6E82BF8F88}" type="presParOf" srcId="{CF17FAEF-28DC-4585-96AC-A92E5A22AA8F}" destId="{C3733B08-6D9D-4944-894E-C64E28FBAC6D}" srcOrd="1" destOrd="0" presId="urn:microsoft.com/office/officeart/2005/8/layout/list1"/>
    <dgm:cxn modelId="{C8429A5B-257B-430A-82FB-FF4C88E0C220}" type="presParOf" srcId="{BC550773-B223-49F8-8BE4-F372CA8BCC49}" destId="{60035ED1-0CC3-4BBC-B793-3DBFFEF9902E}" srcOrd="13" destOrd="0" presId="urn:microsoft.com/office/officeart/2005/8/layout/list1"/>
    <dgm:cxn modelId="{16D9B6AF-01F3-4283-89EE-B5323A09C5B4}" type="presParOf" srcId="{BC550773-B223-49F8-8BE4-F372CA8BCC49}" destId="{3A40B661-8AD9-425A-A99A-4EA72912E95F}" srcOrd="14" destOrd="0" presId="urn:microsoft.com/office/officeart/2005/8/layout/list1"/>
    <dgm:cxn modelId="{F28EAFC2-FF45-4084-A67D-9B205AE4FC5B}" type="presParOf" srcId="{BC550773-B223-49F8-8BE4-F372CA8BCC49}" destId="{BFA7CF46-6C0B-4181-BE7F-28525E28A7D3}" srcOrd="15" destOrd="0" presId="urn:microsoft.com/office/officeart/2005/8/layout/list1"/>
    <dgm:cxn modelId="{6A677CA0-BAED-47AE-8519-D36EF6EADD83}" type="presParOf" srcId="{BC550773-B223-49F8-8BE4-F372CA8BCC49}" destId="{5341BE5D-5664-4CCF-A8AC-89D03AB4CB4F}" srcOrd="16" destOrd="0" presId="urn:microsoft.com/office/officeart/2005/8/layout/list1"/>
    <dgm:cxn modelId="{F77D9DBB-54F4-434E-B997-8CF5CBF9F0E7}" type="presParOf" srcId="{5341BE5D-5664-4CCF-A8AC-89D03AB4CB4F}" destId="{563C2A29-B9A8-48DF-8229-AE729A57954D}" srcOrd="0" destOrd="0" presId="urn:microsoft.com/office/officeart/2005/8/layout/list1"/>
    <dgm:cxn modelId="{E70DA28E-F9AB-48CD-85B4-95FFB11716B4}" type="presParOf" srcId="{5341BE5D-5664-4CCF-A8AC-89D03AB4CB4F}" destId="{D2FAC563-A217-44BA-8391-73A1AF6CFDDD}" srcOrd="1" destOrd="0" presId="urn:microsoft.com/office/officeart/2005/8/layout/list1"/>
    <dgm:cxn modelId="{ABE4C7C0-D028-49EF-BEF7-C3EEF70FC763}" type="presParOf" srcId="{BC550773-B223-49F8-8BE4-F372CA8BCC49}" destId="{B6A18888-3067-4B57-B919-8B495DE719D4}" srcOrd="17" destOrd="0" presId="urn:microsoft.com/office/officeart/2005/8/layout/list1"/>
    <dgm:cxn modelId="{37B18D44-FC67-429F-95FB-F0812F1C58FC}" type="presParOf" srcId="{BC550773-B223-49F8-8BE4-F372CA8BCC49}" destId="{35F1F620-8033-48A5-953F-88A867960FB8}" srcOrd="18" destOrd="0" presId="urn:microsoft.com/office/officeart/2005/8/layout/list1"/>
    <dgm:cxn modelId="{4D70C7EE-2596-413A-93FF-5DC6AEF0BBFC}" type="presParOf" srcId="{BC550773-B223-49F8-8BE4-F372CA8BCC49}" destId="{1BEDE0B7-B5A3-4384-82B7-8FB22D3117A3}" srcOrd="19" destOrd="0" presId="urn:microsoft.com/office/officeart/2005/8/layout/list1"/>
    <dgm:cxn modelId="{B392C9DF-5E8E-43FE-9AAD-EAD9258BD067}" type="presParOf" srcId="{BC550773-B223-49F8-8BE4-F372CA8BCC49}" destId="{8447F5C3-1F29-43B4-8875-E24B17181979}" srcOrd="20" destOrd="0" presId="urn:microsoft.com/office/officeart/2005/8/layout/list1"/>
    <dgm:cxn modelId="{283C7EC1-E471-4186-AE11-C6D6787A1C30}" type="presParOf" srcId="{8447F5C3-1F29-43B4-8875-E24B17181979}" destId="{D6B28554-248B-49DD-8989-FE9B9A7413AD}" srcOrd="0" destOrd="0" presId="urn:microsoft.com/office/officeart/2005/8/layout/list1"/>
    <dgm:cxn modelId="{2C4F6584-E354-46E1-A113-F1A776F05CE2}" type="presParOf" srcId="{8447F5C3-1F29-43B4-8875-E24B17181979}" destId="{1078D696-2586-439F-82F2-2E850670CB95}" srcOrd="1" destOrd="0" presId="urn:microsoft.com/office/officeart/2005/8/layout/list1"/>
    <dgm:cxn modelId="{9CE3B56C-5B86-4A16-BE0E-C19000771F36}" type="presParOf" srcId="{BC550773-B223-49F8-8BE4-F372CA8BCC49}" destId="{CCE65FF6-D0D1-4E6A-A342-F4D98A023441}" srcOrd="21" destOrd="0" presId="urn:microsoft.com/office/officeart/2005/8/layout/list1"/>
    <dgm:cxn modelId="{47C1213B-F108-4812-85E2-4557AA318897}" type="presParOf" srcId="{BC550773-B223-49F8-8BE4-F372CA8BCC49}" destId="{4BBD090E-2538-4E0B-8D21-CF59DD77780F}" srcOrd="22" destOrd="0" presId="urn:microsoft.com/office/officeart/2005/8/layout/list1"/>
    <dgm:cxn modelId="{B52C452F-BA75-40E2-8C93-AE2BE185D2FB}" type="presParOf" srcId="{BC550773-B223-49F8-8BE4-F372CA8BCC49}" destId="{A8D2C8B0-06BC-4AB8-9BA5-0BA7F196923E}" srcOrd="23" destOrd="0" presId="urn:microsoft.com/office/officeart/2005/8/layout/list1"/>
    <dgm:cxn modelId="{F6CFBECE-5D03-4480-B30F-B94247C27304}" type="presParOf" srcId="{BC550773-B223-49F8-8BE4-F372CA8BCC49}" destId="{669324B8-8C44-48C1-B520-0C16CB385EAB}" srcOrd="24" destOrd="0" presId="urn:microsoft.com/office/officeart/2005/8/layout/list1"/>
    <dgm:cxn modelId="{2B703D2F-8FB1-4CF7-88EC-E8B0EDCFC2A9}" type="presParOf" srcId="{669324B8-8C44-48C1-B520-0C16CB385EAB}" destId="{4FAADF55-8052-4745-98CD-F47981C4F5FB}" srcOrd="0" destOrd="0" presId="urn:microsoft.com/office/officeart/2005/8/layout/list1"/>
    <dgm:cxn modelId="{CA6E0BAC-ED9E-45FC-9F08-FA5E26BEAEAE}" type="presParOf" srcId="{669324B8-8C44-48C1-B520-0C16CB385EAB}" destId="{F16C6DE4-65AC-4FF3-8D5B-3996E5824F80}" srcOrd="1" destOrd="0" presId="urn:microsoft.com/office/officeart/2005/8/layout/list1"/>
    <dgm:cxn modelId="{C672D189-1DEF-4ECE-9D2D-C5935FD444BD}" type="presParOf" srcId="{BC550773-B223-49F8-8BE4-F372CA8BCC49}" destId="{DAE4D52B-42C8-4B54-9153-D528B203FFD2}" srcOrd="25" destOrd="0" presId="urn:microsoft.com/office/officeart/2005/8/layout/list1"/>
    <dgm:cxn modelId="{119F588E-8E05-4201-9C31-BF24F8D9CD5C}" type="presParOf" srcId="{BC550773-B223-49F8-8BE4-F372CA8BCC49}" destId="{A0DE1A88-6E80-4BFD-A1F9-681F76767DF6}" srcOrd="26" destOrd="0" presId="urn:microsoft.com/office/officeart/2005/8/layout/list1"/>
    <dgm:cxn modelId="{C845FA41-01B9-486C-B38E-46C9B0333606}" type="presParOf" srcId="{BC550773-B223-49F8-8BE4-F372CA8BCC49}" destId="{AEDFF808-53B2-4D64-85A0-DBFB39B3880E}" srcOrd="27" destOrd="0" presId="urn:microsoft.com/office/officeart/2005/8/layout/list1"/>
    <dgm:cxn modelId="{88DEFC39-F709-4950-950E-AA40A9C9D52A}" type="presParOf" srcId="{BC550773-B223-49F8-8BE4-F372CA8BCC49}" destId="{1068B090-610F-4180-8DB0-255B63151E7E}" srcOrd="28" destOrd="0" presId="urn:microsoft.com/office/officeart/2005/8/layout/list1"/>
    <dgm:cxn modelId="{4A645A60-6E39-47A4-AA78-7EC15CADDA9F}" type="presParOf" srcId="{1068B090-610F-4180-8DB0-255B63151E7E}" destId="{6246EA55-1C3A-47D2-8FDA-61A8C060AE7A}" srcOrd="0" destOrd="0" presId="urn:microsoft.com/office/officeart/2005/8/layout/list1"/>
    <dgm:cxn modelId="{46A48469-B0AD-4196-A853-C06579DE4B2B}" type="presParOf" srcId="{1068B090-610F-4180-8DB0-255B63151E7E}" destId="{6B7066CD-1A61-484A-87F4-684E2958B8F0}" srcOrd="1" destOrd="0" presId="urn:microsoft.com/office/officeart/2005/8/layout/list1"/>
    <dgm:cxn modelId="{9E3937C2-75A2-4AC1-853F-8578034EA318}" type="presParOf" srcId="{BC550773-B223-49F8-8BE4-F372CA8BCC49}" destId="{9F2B1871-CA9B-4FC9-8698-C77C6AF98BF2}" srcOrd="29" destOrd="0" presId="urn:microsoft.com/office/officeart/2005/8/layout/list1"/>
    <dgm:cxn modelId="{0DE28AD3-EF85-42D1-9FDA-FB18EE135083}" type="presParOf" srcId="{BC550773-B223-49F8-8BE4-F372CA8BCC49}" destId="{DFEB9F7B-EACD-4B5C-AACB-E534B0852C09}" srcOrd="3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F6D0AE-2C4B-47E1-B4AC-380B386DF0A3}"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GB"/>
        </a:p>
      </dgm:t>
    </dgm:pt>
    <dgm:pt modelId="{ACF3279A-B2D9-4349-B574-4B33C9E5A8A3}">
      <dgm:prSet phldrT="[Text]"/>
      <dgm:spPr/>
      <dgm:t>
        <a:bodyPr/>
        <a:lstStyle/>
        <a:p>
          <a:r>
            <a:rPr lang="en-GB"/>
            <a:t>Leadership and Management</a:t>
          </a:r>
        </a:p>
      </dgm:t>
    </dgm:pt>
    <dgm:pt modelId="{C18D5DBE-8040-431C-A83A-7E41F3B92283}" type="parTrans" cxnId="{EF388BDA-B094-4715-8472-2F00E1A83164}">
      <dgm:prSet/>
      <dgm:spPr/>
      <dgm:t>
        <a:bodyPr/>
        <a:lstStyle/>
        <a:p>
          <a:endParaRPr lang="en-GB"/>
        </a:p>
      </dgm:t>
    </dgm:pt>
    <dgm:pt modelId="{DCB15DA2-1D43-4F7D-B78C-72E18B721232}" type="sibTrans" cxnId="{EF388BDA-B094-4715-8472-2F00E1A83164}">
      <dgm:prSet/>
      <dgm:spPr/>
      <dgm:t>
        <a:bodyPr/>
        <a:lstStyle/>
        <a:p>
          <a:endParaRPr lang="en-GB"/>
        </a:p>
      </dgm:t>
    </dgm:pt>
    <dgm:pt modelId="{62575115-9ED8-479A-A41C-5774ADE60C77}">
      <dgm:prSet phldrT="[Text]"/>
      <dgm:spPr/>
      <dgm:t>
        <a:bodyPr/>
        <a:lstStyle/>
        <a:p>
          <a:r>
            <a:rPr lang="en-GB"/>
            <a:t>Ethos and Environment</a:t>
          </a:r>
        </a:p>
      </dgm:t>
    </dgm:pt>
    <dgm:pt modelId="{8814D747-C305-48D5-9EB2-AF06949A7042}" type="parTrans" cxnId="{82E982ED-BDCA-467E-A207-40B6FE895169}">
      <dgm:prSet/>
      <dgm:spPr/>
      <dgm:t>
        <a:bodyPr/>
        <a:lstStyle/>
        <a:p>
          <a:endParaRPr lang="en-GB"/>
        </a:p>
      </dgm:t>
    </dgm:pt>
    <dgm:pt modelId="{7A00B7BA-AD04-4ED3-8DFC-2F3E3B370383}" type="sibTrans" cxnId="{82E982ED-BDCA-467E-A207-40B6FE895169}">
      <dgm:prSet/>
      <dgm:spPr/>
      <dgm:t>
        <a:bodyPr/>
        <a:lstStyle/>
        <a:p>
          <a:endParaRPr lang="en-GB"/>
        </a:p>
      </dgm:t>
    </dgm:pt>
    <dgm:pt modelId="{2E34958B-5094-42AE-9792-7DCFB20F0016}">
      <dgm:prSet phldrT="[Text]"/>
      <dgm:spPr>
        <a:ln w="57150"/>
      </dgm:spPr>
      <dgm:t>
        <a:bodyPr/>
        <a:lstStyle/>
        <a:p>
          <a:r>
            <a:rPr lang="en-GB"/>
            <a:t>Curriculum and Learning</a:t>
          </a:r>
        </a:p>
      </dgm:t>
    </dgm:pt>
    <dgm:pt modelId="{A1056F79-9F03-4894-9B5D-C1FCC08DF4C3}" type="parTrans" cxnId="{6B5D3FBD-2923-4308-891C-787901A39F40}">
      <dgm:prSet/>
      <dgm:spPr/>
      <dgm:t>
        <a:bodyPr/>
        <a:lstStyle/>
        <a:p>
          <a:endParaRPr lang="en-GB"/>
        </a:p>
      </dgm:t>
    </dgm:pt>
    <dgm:pt modelId="{B810224C-B09C-4A80-A398-C1B357492B15}" type="sibTrans" cxnId="{6B5D3FBD-2923-4308-891C-787901A39F40}">
      <dgm:prSet/>
      <dgm:spPr/>
      <dgm:t>
        <a:bodyPr/>
        <a:lstStyle/>
        <a:p>
          <a:endParaRPr lang="en-GB"/>
        </a:p>
      </dgm:t>
    </dgm:pt>
    <dgm:pt modelId="{F592E3DD-03BB-4053-9E94-475634711A8F}">
      <dgm:prSet phldrT="[Text]"/>
      <dgm:spPr/>
      <dgm:t>
        <a:bodyPr/>
        <a:lstStyle/>
        <a:p>
          <a:r>
            <a:rPr lang="en-GB"/>
            <a:t>Pupil Participation</a:t>
          </a:r>
        </a:p>
      </dgm:t>
    </dgm:pt>
    <dgm:pt modelId="{7C528CD6-7F93-4000-ABCB-3C7B5E594AB8}" type="parTrans" cxnId="{51B6E6E7-2E85-4CAC-BDF7-C56072ED73E2}">
      <dgm:prSet/>
      <dgm:spPr/>
      <dgm:t>
        <a:bodyPr/>
        <a:lstStyle/>
        <a:p>
          <a:endParaRPr lang="en-GB"/>
        </a:p>
      </dgm:t>
    </dgm:pt>
    <dgm:pt modelId="{C6B442B6-AB3E-4222-85D3-38C5F53CCF57}" type="sibTrans" cxnId="{51B6E6E7-2E85-4CAC-BDF7-C56072ED73E2}">
      <dgm:prSet/>
      <dgm:spPr/>
      <dgm:t>
        <a:bodyPr/>
        <a:lstStyle/>
        <a:p>
          <a:endParaRPr lang="en-GB"/>
        </a:p>
      </dgm:t>
    </dgm:pt>
    <dgm:pt modelId="{06099591-7887-42A6-8443-4BD793B0DCCC}">
      <dgm:prSet phldrT="[Text]"/>
      <dgm:spPr/>
      <dgm:t>
        <a:bodyPr/>
        <a:lstStyle/>
        <a:p>
          <a:r>
            <a:rPr lang="en-GB"/>
            <a:t>Staff Wellbeing and Development</a:t>
          </a:r>
        </a:p>
      </dgm:t>
    </dgm:pt>
    <dgm:pt modelId="{3A85680D-D3D4-4665-A0BA-85D17A1EB3A7}" type="parTrans" cxnId="{BB29F5C1-2967-4B1D-A388-76425F4D7EA7}">
      <dgm:prSet/>
      <dgm:spPr/>
      <dgm:t>
        <a:bodyPr/>
        <a:lstStyle/>
        <a:p>
          <a:endParaRPr lang="en-GB"/>
        </a:p>
      </dgm:t>
    </dgm:pt>
    <dgm:pt modelId="{83DBCE37-2AAB-4296-93CA-E8053B0A43D5}" type="sibTrans" cxnId="{BB29F5C1-2967-4B1D-A388-76425F4D7EA7}">
      <dgm:prSet/>
      <dgm:spPr/>
      <dgm:t>
        <a:bodyPr/>
        <a:lstStyle/>
        <a:p>
          <a:endParaRPr lang="en-GB"/>
        </a:p>
      </dgm:t>
    </dgm:pt>
    <dgm:pt modelId="{C44980EA-8A21-4062-A0D4-C4F7BA3B6229}">
      <dgm:prSet phldrT="[Text]"/>
      <dgm:spPr/>
      <dgm:t>
        <a:bodyPr/>
        <a:lstStyle/>
        <a:p>
          <a:r>
            <a:rPr lang="en-GB"/>
            <a:t>Involving Parents and Carers</a:t>
          </a:r>
        </a:p>
      </dgm:t>
    </dgm:pt>
    <dgm:pt modelId="{DF5E93FB-1969-4E57-BD32-F3933B29C171}" type="parTrans" cxnId="{0F2BCB39-C3C4-4B20-8D5B-DCD0F5C04D1B}">
      <dgm:prSet/>
      <dgm:spPr/>
      <dgm:t>
        <a:bodyPr/>
        <a:lstStyle/>
        <a:p>
          <a:endParaRPr lang="en-GB"/>
        </a:p>
      </dgm:t>
    </dgm:pt>
    <dgm:pt modelId="{C974EB43-50C2-4EA2-9C2A-F6E00A7D4834}" type="sibTrans" cxnId="{0F2BCB39-C3C4-4B20-8D5B-DCD0F5C04D1B}">
      <dgm:prSet/>
      <dgm:spPr/>
      <dgm:t>
        <a:bodyPr/>
        <a:lstStyle/>
        <a:p>
          <a:endParaRPr lang="en-GB"/>
        </a:p>
      </dgm:t>
    </dgm:pt>
    <dgm:pt modelId="{A7CA9720-6E53-42A2-A27A-3787CEE58569}">
      <dgm:prSet phldrT="[Text]"/>
      <dgm:spPr/>
      <dgm:t>
        <a:bodyPr/>
        <a:lstStyle/>
        <a:p>
          <a:r>
            <a:rPr lang="en-GB"/>
            <a:t>Identifying Need</a:t>
          </a:r>
        </a:p>
      </dgm:t>
    </dgm:pt>
    <dgm:pt modelId="{81288351-5576-4391-B59E-6B49B5D6EB2C}" type="parTrans" cxnId="{5BEBC36C-95BB-4246-BF2D-2945921B6FCF}">
      <dgm:prSet/>
      <dgm:spPr/>
      <dgm:t>
        <a:bodyPr/>
        <a:lstStyle/>
        <a:p>
          <a:endParaRPr lang="en-GB"/>
        </a:p>
      </dgm:t>
    </dgm:pt>
    <dgm:pt modelId="{A0BD698A-A368-4EBC-8CEA-149404514C5A}" type="sibTrans" cxnId="{5BEBC36C-95BB-4246-BF2D-2945921B6FCF}">
      <dgm:prSet/>
      <dgm:spPr/>
      <dgm:t>
        <a:bodyPr/>
        <a:lstStyle/>
        <a:p>
          <a:endParaRPr lang="en-GB"/>
        </a:p>
      </dgm:t>
    </dgm:pt>
    <dgm:pt modelId="{80CFAE37-9607-4B68-A094-DAD0805E9B17}">
      <dgm:prSet phldrT="[Text]"/>
      <dgm:spPr/>
      <dgm:t>
        <a:bodyPr/>
        <a:lstStyle/>
        <a:p>
          <a:r>
            <a:rPr lang="en-GB"/>
            <a:t>Targeted Support</a:t>
          </a:r>
        </a:p>
      </dgm:t>
    </dgm:pt>
    <dgm:pt modelId="{2B44854D-D475-42D0-A2E0-F3E4DED1ACEF}" type="parTrans" cxnId="{1E220E4E-721F-4FEC-A59F-DFECB6BE43DA}">
      <dgm:prSet/>
      <dgm:spPr/>
      <dgm:t>
        <a:bodyPr/>
        <a:lstStyle/>
        <a:p>
          <a:endParaRPr lang="en-GB"/>
        </a:p>
      </dgm:t>
    </dgm:pt>
    <dgm:pt modelId="{2899B291-917A-4D59-AC13-AEEBE52924F7}" type="sibTrans" cxnId="{1E220E4E-721F-4FEC-A59F-DFECB6BE43DA}">
      <dgm:prSet/>
      <dgm:spPr/>
      <dgm:t>
        <a:bodyPr/>
        <a:lstStyle/>
        <a:p>
          <a:endParaRPr lang="en-GB"/>
        </a:p>
      </dgm:t>
    </dgm:pt>
    <dgm:pt modelId="{BC550773-B223-49F8-8BE4-F372CA8BCC49}" type="pres">
      <dgm:prSet presAssocID="{08F6D0AE-2C4B-47E1-B4AC-380B386DF0A3}" presName="linear" presStyleCnt="0">
        <dgm:presLayoutVars>
          <dgm:dir/>
          <dgm:animLvl val="lvl"/>
          <dgm:resizeHandles val="exact"/>
        </dgm:presLayoutVars>
      </dgm:prSet>
      <dgm:spPr/>
    </dgm:pt>
    <dgm:pt modelId="{99B06F4D-E72D-49DF-92E8-673C2FDFE4DA}" type="pres">
      <dgm:prSet presAssocID="{ACF3279A-B2D9-4349-B574-4B33C9E5A8A3}" presName="parentLin" presStyleCnt="0"/>
      <dgm:spPr/>
    </dgm:pt>
    <dgm:pt modelId="{DC282A19-0AB8-4279-A9C8-AA89A2490280}" type="pres">
      <dgm:prSet presAssocID="{ACF3279A-B2D9-4349-B574-4B33C9E5A8A3}" presName="parentLeftMargin" presStyleLbl="node1" presStyleIdx="0" presStyleCnt="8"/>
      <dgm:spPr/>
    </dgm:pt>
    <dgm:pt modelId="{DB770278-0E7C-48B9-A466-79EFB1DD2699}" type="pres">
      <dgm:prSet presAssocID="{ACF3279A-B2D9-4349-B574-4B33C9E5A8A3}" presName="parentText" presStyleLbl="node1" presStyleIdx="0" presStyleCnt="8">
        <dgm:presLayoutVars>
          <dgm:chMax val="0"/>
          <dgm:bulletEnabled val="1"/>
        </dgm:presLayoutVars>
      </dgm:prSet>
      <dgm:spPr/>
    </dgm:pt>
    <dgm:pt modelId="{83FE602D-649C-476F-B3CB-59C32FD7B76D}" type="pres">
      <dgm:prSet presAssocID="{ACF3279A-B2D9-4349-B574-4B33C9E5A8A3}" presName="negativeSpace" presStyleCnt="0"/>
      <dgm:spPr/>
    </dgm:pt>
    <dgm:pt modelId="{B2A85E12-648C-403F-9173-79B1135BDF89}" type="pres">
      <dgm:prSet presAssocID="{ACF3279A-B2D9-4349-B574-4B33C9E5A8A3}" presName="childText" presStyleLbl="conFgAcc1" presStyleIdx="0" presStyleCnt="8">
        <dgm:presLayoutVars>
          <dgm:bulletEnabled val="1"/>
        </dgm:presLayoutVars>
      </dgm:prSet>
      <dgm:spPr/>
    </dgm:pt>
    <dgm:pt modelId="{21DD22E3-FC75-4FF6-A624-9EAC4860C850}" type="pres">
      <dgm:prSet presAssocID="{DCB15DA2-1D43-4F7D-B78C-72E18B721232}" presName="spaceBetweenRectangles" presStyleCnt="0"/>
      <dgm:spPr/>
    </dgm:pt>
    <dgm:pt modelId="{D8E29803-C13B-4CEC-B9C3-7E913ADFC136}" type="pres">
      <dgm:prSet presAssocID="{62575115-9ED8-479A-A41C-5774ADE60C77}" presName="parentLin" presStyleCnt="0"/>
      <dgm:spPr/>
    </dgm:pt>
    <dgm:pt modelId="{F704FCFB-19F1-430A-ABD1-0300152C400E}" type="pres">
      <dgm:prSet presAssocID="{62575115-9ED8-479A-A41C-5774ADE60C77}" presName="parentLeftMargin" presStyleLbl="node1" presStyleIdx="0" presStyleCnt="8"/>
      <dgm:spPr/>
    </dgm:pt>
    <dgm:pt modelId="{42E8902D-FAE0-45E1-B6B8-861A6956E3E1}" type="pres">
      <dgm:prSet presAssocID="{62575115-9ED8-479A-A41C-5774ADE60C77}" presName="parentText" presStyleLbl="node1" presStyleIdx="1" presStyleCnt="8">
        <dgm:presLayoutVars>
          <dgm:chMax val="0"/>
          <dgm:bulletEnabled val="1"/>
        </dgm:presLayoutVars>
      </dgm:prSet>
      <dgm:spPr/>
    </dgm:pt>
    <dgm:pt modelId="{E3005C9B-BDF5-4399-9D31-D7F8D5483FCE}" type="pres">
      <dgm:prSet presAssocID="{62575115-9ED8-479A-A41C-5774ADE60C77}" presName="negativeSpace" presStyleCnt="0"/>
      <dgm:spPr/>
    </dgm:pt>
    <dgm:pt modelId="{CFB28EF4-B191-4EF0-B10B-819476874B92}" type="pres">
      <dgm:prSet presAssocID="{62575115-9ED8-479A-A41C-5774ADE60C77}" presName="childText" presStyleLbl="conFgAcc1" presStyleIdx="1" presStyleCnt="8">
        <dgm:presLayoutVars>
          <dgm:bulletEnabled val="1"/>
        </dgm:presLayoutVars>
      </dgm:prSet>
      <dgm:spPr/>
    </dgm:pt>
    <dgm:pt modelId="{69394BC2-F864-4A66-8E55-D6085BB52301}" type="pres">
      <dgm:prSet presAssocID="{7A00B7BA-AD04-4ED3-8DFC-2F3E3B370383}" presName="spaceBetweenRectangles" presStyleCnt="0"/>
      <dgm:spPr/>
    </dgm:pt>
    <dgm:pt modelId="{E613049C-A588-4C99-8DCF-51B9814DF134}" type="pres">
      <dgm:prSet presAssocID="{2E34958B-5094-42AE-9792-7DCFB20F0016}" presName="parentLin" presStyleCnt="0"/>
      <dgm:spPr/>
    </dgm:pt>
    <dgm:pt modelId="{D184D28F-D5EF-4049-8759-2ABF6C4F6FB6}" type="pres">
      <dgm:prSet presAssocID="{2E34958B-5094-42AE-9792-7DCFB20F0016}" presName="parentLeftMargin" presStyleLbl="node1" presStyleIdx="1" presStyleCnt="8"/>
      <dgm:spPr/>
    </dgm:pt>
    <dgm:pt modelId="{AC2814E6-0977-4C5E-BBA8-D0820ECA5C6D}" type="pres">
      <dgm:prSet presAssocID="{2E34958B-5094-42AE-9792-7DCFB20F0016}" presName="parentText" presStyleLbl="node1" presStyleIdx="2" presStyleCnt="8">
        <dgm:presLayoutVars>
          <dgm:chMax val="0"/>
          <dgm:bulletEnabled val="1"/>
        </dgm:presLayoutVars>
      </dgm:prSet>
      <dgm:spPr/>
    </dgm:pt>
    <dgm:pt modelId="{C4585499-F40B-4868-94F6-2FDF00846682}" type="pres">
      <dgm:prSet presAssocID="{2E34958B-5094-42AE-9792-7DCFB20F0016}" presName="negativeSpace" presStyleCnt="0"/>
      <dgm:spPr/>
    </dgm:pt>
    <dgm:pt modelId="{5384129E-AD8E-4BBB-9623-66D06A33E2ED}" type="pres">
      <dgm:prSet presAssocID="{2E34958B-5094-42AE-9792-7DCFB20F0016}" presName="childText" presStyleLbl="conFgAcc1" presStyleIdx="2" presStyleCnt="8">
        <dgm:presLayoutVars>
          <dgm:bulletEnabled val="1"/>
        </dgm:presLayoutVars>
      </dgm:prSet>
      <dgm:spPr/>
    </dgm:pt>
    <dgm:pt modelId="{96824E15-40EC-46B2-88B3-A105E6C9E23E}" type="pres">
      <dgm:prSet presAssocID="{B810224C-B09C-4A80-A398-C1B357492B15}" presName="spaceBetweenRectangles" presStyleCnt="0"/>
      <dgm:spPr/>
    </dgm:pt>
    <dgm:pt modelId="{CF17FAEF-28DC-4585-96AC-A92E5A22AA8F}" type="pres">
      <dgm:prSet presAssocID="{F592E3DD-03BB-4053-9E94-475634711A8F}" presName="parentLin" presStyleCnt="0"/>
      <dgm:spPr/>
    </dgm:pt>
    <dgm:pt modelId="{A303EB53-AD3F-4F9A-B6D3-C37C22932161}" type="pres">
      <dgm:prSet presAssocID="{F592E3DD-03BB-4053-9E94-475634711A8F}" presName="parentLeftMargin" presStyleLbl="node1" presStyleIdx="2" presStyleCnt="8"/>
      <dgm:spPr/>
    </dgm:pt>
    <dgm:pt modelId="{C3733B08-6D9D-4944-894E-C64E28FBAC6D}" type="pres">
      <dgm:prSet presAssocID="{F592E3DD-03BB-4053-9E94-475634711A8F}" presName="parentText" presStyleLbl="node1" presStyleIdx="3" presStyleCnt="8">
        <dgm:presLayoutVars>
          <dgm:chMax val="0"/>
          <dgm:bulletEnabled val="1"/>
        </dgm:presLayoutVars>
      </dgm:prSet>
      <dgm:spPr/>
    </dgm:pt>
    <dgm:pt modelId="{60035ED1-0CC3-4BBC-B793-3DBFFEF9902E}" type="pres">
      <dgm:prSet presAssocID="{F592E3DD-03BB-4053-9E94-475634711A8F}" presName="negativeSpace" presStyleCnt="0"/>
      <dgm:spPr/>
    </dgm:pt>
    <dgm:pt modelId="{3A40B661-8AD9-425A-A99A-4EA72912E95F}" type="pres">
      <dgm:prSet presAssocID="{F592E3DD-03BB-4053-9E94-475634711A8F}" presName="childText" presStyleLbl="conFgAcc1" presStyleIdx="3" presStyleCnt="8">
        <dgm:presLayoutVars>
          <dgm:bulletEnabled val="1"/>
        </dgm:presLayoutVars>
      </dgm:prSet>
      <dgm:spPr/>
    </dgm:pt>
    <dgm:pt modelId="{BFA7CF46-6C0B-4181-BE7F-28525E28A7D3}" type="pres">
      <dgm:prSet presAssocID="{C6B442B6-AB3E-4222-85D3-38C5F53CCF57}" presName="spaceBetweenRectangles" presStyleCnt="0"/>
      <dgm:spPr/>
    </dgm:pt>
    <dgm:pt modelId="{5341BE5D-5664-4CCF-A8AC-89D03AB4CB4F}" type="pres">
      <dgm:prSet presAssocID="{06099591-7887-42A6-8443-4BD793B0DCCC}" presName="parentLin" presStyleCnt="0"/>
      <dgm:spPr/>
    </dgm:pt>
    <dgm:pt modelId="{563C2A29-B9A8-48DF-8229-AE729A57954D}" type="pres">
      <dgm:prSet presAssocID="{06099591-7887-42A6-8443-4BD793B0DCCC}" presName="parentLeftMargin" presStyleLbl="node1" presStyleIdx="3" presStyleCnt="8"/>
      <dgm:spPr/>
    </dgm:pt>
    <dgm:pt modelId="{D2FAC563-A217-44BA-8391-73A1AF6CFDDD}" type="pres">
      <dgm:prSet presAssocID="{06099591-7887-42A6-8443-4BD793B0DCCC}" presName="parentText" presStyleLbl="node1" presStyleIdx="4" presStyleCnt="8">
        <dgm:presLayoutVars>
          <dgm:chMax val="0"/>
          <dgm:bulletEnabled val="1"/>
        </dgm:presLayoutVars>
      </dgm:prSet>
      <dgm:spPr/>
    </dgm:pt>
    <dgm:pt modelId="{B6A18888-3067-4B57-B919-8B495DE719D4}" type="pres">
      <dgm:prSet presAssocID="{06099591-7887-42A6-8443-4BD793B0DCCC}" presName="negativeSpace" presStyleCnt="0"/>
      <dgm:spPr/>
    </dgm:pt>
    <dgm:pt modelId="{35F1F620-8033-48A5-953F-88A867960FB8}" type="pres">
      <dgm:prSet presAssocID="{06099591-7887-42A6-8443-4BD793B0DCCC}" presName="childText" presStyleLbl="conFgAcc1" presStyleIdx="4" presStyleCnt="8">
        <dgm:presLayoutVars>
          <dgm:bulletEnabled val="1"/>
        </dgm:presLayoutVars>
      </dgm:prSet>
      <dgm:spPr/>
    </dgm:pt>
    <dgm:pt modelId="{1BEDE0B7-B5A3-4384-82B7-8FB22D3117A3}" type="pres">
      <dgm:prSet presAssocID="{83DBCE37-2AAB-4296-93CA-E8053B0A43D5}" presName="spaceBetweenRectangles" presStyleCnt="0"/>
      <dgm:spPr/>
    </dgm:pt>
    <dgm:pt modelId="{8447F5C3-1F29-43B4-8875-E24B17181979}" type="pres">
      <dgm:prSet presAssocID="{C44980EA-8A21-4062-A0D4-C4F7BA3B6229}" presName="parentLin" presStyleCnt="0"/>
      <dgm:spPr/>
    </dgm:pt>
    <dgm:pt modelId="{D6B28554-248B-49DD-8989-FE9B9A7413AD}" type="pres">
      <dgm:prSet presAssocID="{C44980EA-8A21-4062-A0D4-C4F7BA3B6229}" presName="parentLeftMargin" presStyleLbl="node1" presStyleIdx="4" presStyleCnt="8"/>
      <dgm:spPr/>
    </dgm:pt>
    <dgm:pt modelId="{1078D696-2586-439F-82F2-2E850670CB95}" type="pres">
      <dgm:prSet presAssocID="{C44980EA-8A21-4062-A0D4-C4F7BA3B6229}" presName="parentText" presStyleLbl="node1" presStyleIdx="5" presStyleCnt="8">
        <dgm:presLayoutVars>
          <dgm:chMax val="0"/>
          <dgm:bulletEnabled val="1"/>
        </dgm:presLayoutVars>
      </dgm:prSet>
      <dgm:spPr/>
    </dgm:pt>
    <dgm:pt modelId="{CCE65FF6-D0D1-4E6A-A342-F4D98A023441}" type="pres">
      <dgm:prSet presAssocID="{C44980EA-8A21-4062-A0D4-C4F7BA3B6229}" presName="negativeSpace" presStyleCnt="0"/>
      <dgm:spPr/>
    </dgm:pt>
    <dgm:pt modelId="{4BBD090E-2538-4E0B-8D21-CF59DD77780F}" type="pres">
      <dgm:prSet presAssocID="{C44980EA-8A21-4062-A0D4-C4F7BA3B6229}" presName="childText" presStyleLbl="conFgAcc1" presStyleIdx="5" presStyleCnt="8">
        <dgm:presLayoutVars>
          <dgm:bulletEnabled val="1"/>
        </dgm:presLayoutVars>
      </dgm:prSet>
      <dgm:spPr/>
    </dgm:pt>
    <dgm:pt modelId="{A8D2C8B0-06BC-4AB8-9BA5-0BA7F196923E}" type="pres">
      <dgm:prSet presAssocID="{C974EB43-50C2-4EA2-9C2A-F6E00A7D4834}" presName="spaceBetweenRectangles" presStyleCnt="0"/>
      <dgm:spPr/>
    </dgm:pt>
    <dgm:pt modelId="{669324B8-8C44-48C1-B520-0C16CB385EAB}" type="pres">
      <dgm:prSet presAssocID="{A7CA9720-6E53-42A2-A27A-3787CEE58569}" presName="parentLin" presStyleCnt="0"/>
      <dgm:spPr/>
    </dgm:pt>
    <dgm:pt modelId="{4FAADF55-8052-4745-98CD-F47981C4F5FB}" type="pres">
      <dgm:prSet presAssocID="{A7CA9720-6E53-42A2-A27A-3787CEE58569}" presName="parentLeftMargin" presStyleLbl="node1" presStyleIdx="5" presStyleCnt="8"/>
      <dgm:spPr/>
    </dgm:pt>
    <dgm:pt modelId="{F16C6DE4-65AC-4FF3-8D5B-3996E5824F80}" type="pres">
      <dgm:prSet presAssocID="{A7CA9720-6E53-42A2-A27A-3787CEE58569}" presName="parentText" presStyleLbl="node1" presStyleIdx="6" presStyleCnt="8">
        <dgm:presLayoutVars>
          <dgm:chMax val="0"/>
          <dgm:bulletEnabled val="1"/>
        </dgm:presLayoutVars>
      </dgm:prSet>
      <dgm:spPr/>
    </dgm:pt>
    <dgm:pt modelId="{DAE4D52B-42C8-4B54-9153-D528B203FFD2}" type="pres">
      <dgm:prSet presAssocID="{A7CA9720-6E53-42A2-A27A-3787CEE58569}" presName="negativeSpace" presStyleCnt="0"/>
      <dgm:spPr/>
    </dgm:pt>
    <dgm:pt modelId="{A0DE1A88-6E80-4BFD-A1F9-681F76767DF6}" type="pres">
      <dgm:prSet presAssocID="{A7CA9720-6E53-42A2-A27A-3787CEE58569}" presName="childText" presStyleLbl="conFgAcc1" presStyleIdx="6" presStyleCnt="8">
        <dgm:presLayoutVars>
          <dgm:bulletEnabled val="1"/>
        </dgm:presLayoutVars>
      </dgm:prSet>
      <dgm:spPr/>
    </dgm:pt>
    <dgm:pt modelId="{AEDFF808-53B2-4D64-85A0-DBFB39B3880E}" type="pres">
      <dgm:prSet presAssocID="{A0BD698A-A368-4EBC-8CEA-149404514C5A}" presName="spaceBetweenRectangles" presStyleCnt="0"/>
      <dgm:spPr/>
    </dgm:pt>
    <dgm:pt modelId="{1068B090-610F-4180-8DB0-255B63151E7E}" type="pres">
      <dgm:prSet presAssocID="{80CFAE37-9607-4B68-A094-DAD0805E9B17}" presName="parentLin" presStyleCnt="0"/>
      <dgm:spPr/>
    </dgm:pt>
    <dgm:pt modelId="{6246EA55-1C3A-47D2-8FDA-61A8C060AE7A}" type="pres">
      <dgm:prSet presAssocID="{80CFAE37-9607-4B68-A094-DAD0805E9B17}" presName="parentLeftMargin" presStyleLbl="node1" presStyleIdx="6" presStyleCnt="8"/>
      <dgm:spPr/>
    </dgm:pt>
    <dgm:pt modelId="{6B7066CD-1A61-484A-87F4-684E2958B8F0}" type="pres">
      <dgm:prSet presAssocID="{80CFAE37-9607-4B68-A094-DAD0805E9B17}" presName="parentText" presStyleLbl="node1" presStyleIdx="7" presStyleCnt="8">
        <dgm:presLayoutVars>
          <dgm:chMax val="0"/>
          <dgm:bulletEnabled val="1"/>
        </dgm:presLayoutVars>
      </dgm:prSet>
      <dgm:spPr/>
    </dgm:pt>
    <dgm:pt modelId="{9F2B1871-CA9B-4FC9-8698-C77C6AF98BF2}" type="pres">
      <dgm:prSet presAssocID="{80CFAE37-9607-4B68-A094-DAD0805E9B17}" presName="negativeSpace" presStyleCnt="0"/>
      <dgm:spPr/>
    </dgm:pt>
    <dgm:pt modelId="{DFEB9F7B-EACD-4B5C-AACB-E534B0852C09}" type="pres">
      <dgm:prSet presAssocID="{80CFAE37-9607-4B68-A094-DAD0805E9B17}" presName="childText" presStyleLbl="conFgAcc1" presStyleIdx="7" presStyleCnt="8">
        <dgm:presLayoutVars>
          <dgm:bulletEnabled val="1"/>
        </dgm:presLayoutVars>
      </dgm:prSet>
      <dgm:spPr/>
    </dgm:pt>
  </dgm:ptLst>
  <dgm:cxnLst>
    <dgm:cxn modelId="{B2D53805-79D4-482C-88F2-21137024CBBE}" type="presOf" srcId="{80CFAE37-9607-4B68-A094-DAD0805E9B17}" destId="{6246EA55-1C3A-47D2-8FDA-61A8C060AE7A}" srcOrd="0" destOrd="0" presId="urn:microsoft.com/office/officeart/2005/8/layout/list1"/>
    <dgm:cxn modelId="{23114805-ACF7-47BA-913E-53F9F3B4761A}" type="presOf" srcId="{2E34958B-5094-42AE-9792-7DCFB20F0016}" destId="{D184D28F-D5EF-4049-8759-2ABF6C4F6FB6}" srcOrd="0" destOrd="0" presId="urn:microsoft.com/office/officeart/2005/8/layout/list1"/>
    <dgm:cxn modelId="{0EAAA61B-2C40-4BDF-A4B4-7EF2260C1918}" type="presOf" srcId="{2E34958B-5094-42AE-9792-7DCFB20F0016}" destId="{AC2814E6-0977-4C5E-BBA8-D0820ECA5C6D}" srcOrd="1" destOrd="0" presId="urn:microsoft.com/office/officeart/2005/8/layout/list1"/>
    <dgm:cxn modelId="{9D144929-E869-42B2-9B71-CFBF2A58ACFD}" type="presOf" srcId="{80CFAE37-9607-4B68-A094-DAD0805E9B17}" destId="{6B7066CD-1A61-484A-87F4-684E2958B8F0}" srcOrd="1" destOrd="0" presId="urn:microsoft.com/office/officeart/2005/8/layout/list1"/>
    <dgm:cxn modelId="{F1799634-D944-43A5-8441-69F3BCC441A5}" type="presOf" srcId="{A7CA9720-6E53-42A2-A27A-3787CEE58569}" destId="{4FAADF55-8052-4745-98CD-F47981C4F5FB}" srcOrd="0" destOrd="0" presId="urn:microsoft.com/office/officeart/2005/8/layout/list1"/>
    <dgm:cxn modelId="{0F2BCB39-C3C4-4B20-8D5B-DCD0F5C04D1B}" srcId="{08F6D0AE-2C4B-47E1-B4AC-380B386DF0A3}" destId="{C44980EA-8A21-4062-A0D4-C4F7BA3B6229}" srcOrd="5" destOrd="0" parTransId="{DF5E93FB-1969-4E57-BD32-F3933B29C171}" sibTransId="{C974EB43-50C2-4EA2-9C2A-F6E00A7D4834}"/>
    <dgm:cxn modelId="{6A862543-85AA-40A3-90DC-4570EAD0C289}" type="presOf" srcId="{C44980EA-8A21-4062-A0D4-C4F7BA3B6229}" destId="{1078D696-2586-439F-82F2-2E850670CB95}" srcOrd="1" destOrd="0" presId="urn:microsoft.com/office/officeart/2005/8/layout/list1"/>
    <dgm:cxn modelId="{4176D868-B64A-42A2-A81A-FBD964B50BAE}" type="presOf" srcId="{F592E3DD-03BB-4053-9E94-475634711A8F}" destId="{A303EB53-AD3F-4F9A-B6D3-C37C22932161}" srcOrd="0" destOrd="0" presId="urn:microsoft.com/office/officeart/2005/8/layout/list1"/>
    <dgm:cxn modelId="{5BEBC36C-95BB-4246-BF2D-2945921B6FCF}" srcId="{08F6D0AE-2C4B-47E1-B4AC-380B386DF0A3}" destId="{A7CA9720-6E53-42A2-A27A-3787CEE58569}" srcOrd="6" destOrd="0" parTransId="{81288351-5576-4391-B59E-6B49B5D6EB2C}" sibTransId="{A0BD698A-A368-4EBC-8CEA-149404514C5A}"/>
    <dgm:cxn modelId="{1E220E4E-721F-4FEC-A59F-DFECB6BE43DA}" srcId="{08F6D0AE-2C4B-47E1-B4AC-380B386DF0A3}" destId="{80CFAE37-9607-4B68-A094-DAD0805E9B17}" srcOrd="7" destOrd="0" parTransId="{2B44854D-D475-42D0-A2E0-F3E4DED1ACEF}" sibTransId="{2899B291-917A-4D59-AC13-AEEBE52924F7}"/>
    <dgm:cxn modelId="{12CECE6F-4B61-4D8C-B502-31309E22D314}" type="presOf" srcId="{06099591-7887-42A6-8443-4BD793B0DCCC}" destId="{D2FAC563-A217-44BA-8391-73A1AF6CFDDD}" srcOrd="1" destOrd="0" presId="urn:microsoft.com/office/officeart/2005/8/layout/list1"/>
    <dgm:cxn modelId="{3E7A9280-8477-4E51-AA95-113F4599142A}" type="presOf" srcId="{ACF3279A-B2D9-4349-B574-4B33C9E5A8A3}" destId="{DB770278-0E7C-48B9-A466-79EFB1DD2699}" srcOrd="1" destOrd="0" presId="urn:microsoft.com/office/officeart/2005/8/layout/list1"/>
    <dgm:cxn modelId="{8D3DCE93-455E-42DE-8B10-5BA204AA6620}" type="presOf" srcId="{ACF3279A-B2D9-4349-B574-4B33C9E5A8A3}" destId="{DC282A19-0AB8-4279-A9C8-AA89A2490280}" srcOrd="0" destOrd="0" presId="urn:microsoft.com/office/officeart/2005/8/layout/list1"/>
    <dgm:cxn modelId="{A31BFE9A-2683-4902-85CB-6FFF818DE5C3}" type="presOf" srcId="{08F6D0AE-2C4B-47E1-B4AC-380B386DF0A3}" destId="{BC550773-B223-49F8-8BE4-F372CA8BCC49}" srcOrd="0" destOrd="0" presId="urn:microsoft.com/office/officeart/2005/8/layout/list1"/>
    <dgm:cxn modelId="{8097C39C-834A-483E-B145-4838BDBAB752}" type="presOf" srcId="{62575115-9ED8-479A-A41C-5774ADE60C77}" destId="{F704FCFB-19F1-430A-ABD1-0300152C400E}" srcOrd="0" destOrd="0" presId="urn:microsoft.com/office/officeart/2005/8/layout/list1"/>
    <dgm:cxn modelId="{5EF550A5-0049-466F-A698-C954DC68B3AE}" type="presOf" srcId="{F592E3DD-03BB-4053-9E94-475634711A8F}" destId="{C3733B08-6D9D-4944-894E-C64E28FBAC6D}" srcOrd="1" destOrd="0" presId="urn:microsoft.com/office/officeart/2005/8/layout/list1"/>
    <dgm:cxn modelId="{EF7AF6AD-9D45-4CC8-972B-78ED7300D207}" type="presOf" srcId="{C44980EA-8A21-4062-A0D4-C4F7BA3B6229}" destId="{D6B28554-248B-49DD-8989-FE9B9A7413AD}" srcOrd="0" destOrd="0" presId="urn:microsoft.com/office/officeart/2005/8/layout/list1"/>
    <dgm:cxn modelId="{06DDE8B4-68FE-4625-9193-1254294FBE67}" type="presOf" srcId="{62575115-9ED8-479A-A41C-5774ADE60C77}" destId="{42E8902D-FAE0-45E1-B6B8-861A6956E3E1}" srcOrd="1" destOrd="0" presId="urn:microsoft.com/office/officeart/2005/8/layout/list1"/>
    <dgm:cxn modelId="{6B5D3FBD-2923-4308-891C-787901A39F40}" srcId="{08F6D0AE-2C4B-47E1-B4AC-380B386DF0A3}" destId="{2E34958B-5094-42AE-9792-7DCFB20F0016}" srcOrd="2" destOrd="0" parTransId="{A1056F79-9F03-4894-9B5D-C1FCC08DF4C3}" sibTransId="{B810224C-B09C-4A80-A398-C1B357492B15}"/>
    <dgm:cxn modelId="{BB29F5C1-2967-4B1D-A388-76425F4D7EA7}" srcId="{08F6D0AE-2C4B-47E1-B4AC-380B386DF0A3}" destId="{06099591-7887-42A6-8443-4BD793B0DCCC}" srcOrd="4" destOrd="0" parTransId="{3A85680D-D3D4-4665-A0BA-85D17A1EB3A7}" sibTransId="{83DBCE37-2AAB-4296-93CA-E8053B0A43D5}"/>
    <dgm:cxn modelId="{6AC8ACCC-50ED-416C-9CEB-A05C39E4F17E}" type="presOf" srcId="{06099591-7887-42A6-8443-4BD793B0DCCC}" destId="{563C2A29-B9A8-48DF-8229-AE729A57954D}" srcOrd="0" destOrd="0" presId="urn:microsoft.com/office/officeart/2005/8/layout/list1"/>
    <dgm:cxn modelId="{EF388BDA-B094-4715-8472-2F00E1A83164}" srcId="{08F6D0AE-2C4B-47E1-B4AC-380B386DF0A3}" destId="{ACF3279A-B2D9-4349-B574-4B33C9E5A8A3}" srcOrd="0" destOrd="0" parTransId="{C18D5DBE-8040-431C-A83A-7E41F3B92283}" sibTransId="{DCB15DA2-1D43-4F7D-B78C-72E18B721232}"/>
    <dgm:cxn modelId="{CC2E4BE4-0921-40A4-96AA-EF9A0D827DB2}" type="presOf" srcId="{A7CA9720-6E53-42A2-A27A-3787CEE58569}" destId="{F16C6DE4-65AC-4FF3-8D5B-3996E5824F80}" srcOrd="1" destOrd="0" presId="urn:microsoft.com/office/officeart/2005/8/layout/list1"/>
    <dgm:cxn modelId="{51B6E6E7-2E85-4CAC-BDF7-C56072ED73E2}" srcId="{08F6D0AE-2C4B-47E1-B4AC-380B386DF0A3}" destId="{F592E3DD-03BB-4053-9E94-475634711A8F}" srcOrd="3" destOrd="0" parTransId="{7C528CD6-7F93-4000-ABCB-3C7B5E594AB8}" sibTransId="{C6B442B6-AB3E-4222-85D3-38C5F53CCF57}"/>
    <dgm:cxn modelId="{82E982ED-BDCA-467E-A207-40B6FE895169}" srcId="{08F6D0AE-2C4B-47E1-B4AC-380B386DF0A3}" destId="{62575115-9ED8-479A-A41C-5774ADE60C77}" srcOrd="1" destOrd="0" parTransId="{8814D747-C305-48D5-9EB2-AF06949A7042}" sibTransId="{7A00B7BA-AD04-4ED3-8DFC-2F3E3B370383}"/>
    <dgm:cxn modelId="{37D0F1D1-C099-4EA3-B9BC-CC7291236A19}" type="presParOf" srcId="{BC550773-B223-49F8-8BE4-F372CA8BCC49}" destId="{99B06F4D-E72D-49DF-92E8-673C2FDFE4DA}" srcOrd="0" destOrd="0" presId="urn:microsoft.com/office/officeart/2005/8/layout/list1"/>
    <dgm:cxn modelId="{8934A7A6-7A41-4812-BDB4-7C641CECC263}" type="presParOf" srcId="{99B06F4D-E72D-49DF-92E8-673C2FDFE4DA}" destId="{DC282A19-0AB8-4279-A9C8-AA89A2490280}" srcOrd="0" destOrd="0" presId="urn:microsoft.com/office/officeart/2005/8/layout/list1"/>
    <dgm:cxn modelId="{FEF934DA-9A43-4EF4-9977-7A56B93C4F20}" type="presParOf" srcId="{99B06F4D-E72D-49DF-92E8-673C2FDFE4DA}" destId="{DB770278-0E7C-48B9-A466-79EFB1DD2699}" srcOrd="1" destOrd="0" presId="urn:microsoft.com/office/officeart/2005/8/layout/list1"/>
    <dgm:cxn modelId="{40F5F533-F090-46DB-BBFA-D2169C513029}" type="presParOf" srcId="{BC550773-B223-49F8-8BE4-F372CA8BCC49}" destId="{83FE602D-649C-476F-B3CB-59C32FD7B76D}" srcOrd="1" destOrd="0" presId="urn:microsoft.com/office/officeart/2005/8/layout/list1"/>
    <dgm:cxn modelId="{71C6CED2-9CAD-4790-A666-E34FBAA5F9FD}" type="presParOf" srcId="{BC550773-B223-49F8-8BE4-F372CA8BCC49}" destId="{B2A85E12-648C-403F-9173-79B1135BDF89}" srcOrd="2" destOrd="0" presId="urn:microsoft.com/office/officeart/2005/8/layout/list1"/>
    <dgm:cxn modelId="{529467A7-9E5B-451F-9DCF-EC21EFA35E66}" type="presParOf" srcId="{BC550773-B223-49F8-8BE4-F372CA8BCC49}" destId="{21DD22E3-FC75-4FF6-A624-9EAC4860C850}" srcOrd="3" destOrd="0" presId="urn:microsoft.com/office/officeart/2005/8/layout/list1"/>
    <dgm:cxn modelId="{29655BF9-F5A2-4751-A399-3D03ADCC1D7D}" type="presParOf" srcId="{BC550773-B223-49F8-8BE4-F372CA8BCC49}" destId="{D8E29803-C13B-4CEC-B9C3-7E913ADFC136}" srcOrd="4" destOrd="0" presId="urn:microsoft.com/office/officeart/2005/8/layout/list1"/>
    <dgm:cxn modelId="{CABC321D-D031-4413-99A7-424E2313A17C}" type="presParOf" srcId="{D8E29803-C13B-4CEC-B9C3-7E913ADFC136}" destId="{F704FCFB-19F1-430A-ABD1-0300152C400E}" srcOrd="0" destOrd="0" presId="urn:microsoft.com/office/officeart/2005/8/layout/list1"/>
    <dgm:cxn modelId="{E86AF7A4-B7A8-4C0D-96FE-C07AC7A0BFF6}" type="presParOf" srcId="{D8E29803-C13B-4CEC-B9C3-7E913ADFC136}" destId="{42E8902D-FAE0-45E1-B6B8-861A6956E3E1}" srcOrd="1" destOrd="0" presId="urn:microsoft.com/office/officeart/2005/8/layout/list1"/>
    <dgm:cxn modelId="{ED53690D-46CA-4DE0-977C-480DBC07DFD7}" type="presParOf" srcId="{BC550773-B223-49F8-8BE4-F372CA8BCC49}" destId="{E3005C9B-BDF5-4399-9D31-D7F8D5483FCE}" srcOrd="5" destOrd="0" presId="urn:microsoft.com/office/officeart/2005/8/layout/list1"/>
    <dgm:cxn modelId="{9C882ACC-ADC7-4C12-9D96-72729B35444B}" type="presParOf" srcId="{BC550773-B223-49F8-8BE4-F372CA8BCC49}" destId="{CFB28EF4-B191-4EF0-B10B-819476874B92}" srcOrd="6" destOrd="0" presId="urn:microsoft.com/office/officeart/2005/8/layout/list1"/>
    <dgm:cxn modelId="{1195DE71-A923-4EB5-801D-CD10D241C998}" type="presParOf" srcId="{BC550773-B223-49F8-8BE4-F372CA8BCC49}" destId="{69394BC2-F864-4A66-8E55-D6085BB52301}" srcOrd="7" destOrd="0" presId="urn:microsoft.com/office/officeart/2005/8/layout/list1"/>
    <dgm:cxn modelId="{7E26DD1E-4CFA-4924-A860-EB46BCBC95F5}" type="presParOf" srcId="{BC550773-B223-49F8-8BE4-F372CA8BCC49}" destId="{E613049C-A588-4C99-8DCF-51B9814DF134}" srcOrd="8" destOrd="0" presId="urn:microsoft.com/office/officeart/2005/8/layout/list1"/>
    <dgm:cxn modelId="{6B755AF4-9C59-4AFF-8D11-E96AF25E362D}" type="presParOf" srcId="{E613049C-A588-4C99-8DCF-51B9814DF134}" destId="{D184D28F-D5EF-4049-8759-2ABF6C4F6FB6}" srcOrd="0" destOrd="0" presId="urn:microsoft.com/office/officeart/2005/8/layout/list1"/>
    <dgm:cxn modelId="{D2BF1F4D-99BB-4111-95BC-E9A8AD310922}" type="presParOf" srcId="{E613049C-A588-4C99-8DCF-51B9814DF134}" destId="{AC2814E6-0977-4C5E-BBA8-D0820ECA5C6D}" srcOrd="1" destOrd="0" presId="urn:microsoft.com/office/officeart/2005/8/layout/list1"/>
    <dgm:cxn modelId="{DBA9D555-1111-4087-B26E-FF045CB3ADA0}" type="presParOf" srcId="{BC550773-B223-49F8-8BE4-F372CA8BCC49}" destId="{C4585499-F40B-4868-94F6-2FDF00846682}" srcOrd="9" destOrd="0" presId="urn:microsoft.com/office/officeart/2005/8/layout/list1"/>
    <dgm:cxn modelId="{EA9B5A95-6AB2-49A3-8F84-A96D953E2134}" type="presParOf" srcId="{BC550773-B223-49F8-8BE4-F372CA8BCC49}" destId="{5384129E-AD8E-4BBB-9623-66D06A33E2ED}" srcOrd="10" destOrd="0" presId="urn:microsoft.com/office/officeart/2005/8/layout/list1"/>
    <dgm:cxn modelId="{9EC1A460-864A-4C41-BAA1-9CD198EB5DC2}" type="presParOf" srcId="{BC550773-B223-49F8-8BE4-F372CA8BCC49}" destId="{96824E15-40EC-46B2-88B3-A105E6C9E23E}" srcOrd="11" destOrd="0" presId="urn:microsoft.com/office/officeart/2005/8/layout/list1"/>
    <dgm:cxn modelId="{879FD66C-DF65-430A-820A-F81B567E6C63}" type="presParOf" srcId="{BC550773-B223-49F8-8BE4-F372CA8BCC49}" destId="{CF17FAEF-28DC-4585-96AC-A92E5A22AA8F}" srcOrd="12" destOrd="0" presId="urn:microsoft.com/office/officeart/2005/8/layout/list1"/>
    <dgm:cxn modelId="{71CA9C3E-37C8-4AF5-B50A-E9ABC9845451}" type="presParOf" srcId="{CF17FAEF-28DC-4585-96AC-A92E5A22AA8F}" destId="{A303EB53-AD3F-4F9A-B6D3-C37C22932161}" srcOrd="0" destOrd="0" presId="urn:microsoft.com/office/officeart/2005/8/layout/list1"/>
    <dgm:cxn modelId="{84522823-87E8-4C2A-9AE9-6A6E82BF8F88}" type="presParOf" srcId="{CF17FAEF-28DC-4585-96AC-A92E5A22AA8F}" destId="{C3733B08-6D9D-4944-894E-C64E28FBAC6D}" srcOrd="1" destOrd="0" presId="urn:microsoft.com/office/officeart/2005/8/layout/list1"/>
    <dgm:cxn modelId="{C8429A5B-257B-430A-82FB-FF4C88E0C220}" type="presParOf" srcId="{BC550773-B223-49F8-8BE4-F372CA8BCC49}" destId="{60035ED1-0CC3-4BBC-B793-3DBFFEF9902E}" srcOrd="13" destOrd="0" presId="urn:microsoft.com/office/officeart/2005/8/layout/list1"/>
    <dgm:cxn modelId="{16D9B6AF-01F3-4283-89EE-B5323A09C5B4}" type="presParOf" srcId="{BC550773-B223-49F8-8BE4-F372CA8BCC49}" destId="{3A40B661-8AD9-425A-A99A-4EA72912E95F}" srcOrd="14" destOrd="0" presId="urn:microsoft.com/office/officeart/2005/8/layout/list1"/>
    <dgm:cxn modelId="{F28EAFC2-FF45-4084-A67D-9B205AE4FC5B}" type="presParOf" srcId="{BC550773-B223-49F8-8BE4-F372CA8BCC49}" destId="{BFA7CF46-6C0B-4181-BE7F-28525E28A7D3}" srcOrd="15" destOrd="0" presId="urn:microsoft.com/office/officeart/2005/8/layout/list1"/>
    <dgm:cxn modelId="{6A677CA0-BAED-47AE-8519-D36EF6EADD83}" type="presParOf" srcId="{BC550773-B223-49F8-8BE4-F372CA8BCC49}" destId="{5341BE5D-5664-4CCF-A8AC-89D03AB4CB4F}" srcOrd="16" destOrd="0" presId="urn:microsoft.com/office/officeart/2005/8/layout/list1"/>
    <dgm:cxn modelId="{F77D9DBB-54F4-434E-B997-8CF5CBF9F0E7}" type="presParOf" srcId="{5341BE5D-5664-4CCF-A8AC-89D03AB4CB4F}" destId="{563C2A29-B9A8-48DF-8229-AE729A57954D}" srcOrd="0" destOrd="0" presId="urn:microsoft.com/office/officeart/2005/8/layout/list1"/>
    <dgm:cxn modelId="{E70DA28E-F9AB-48CD-85B4-95FFB11716B4}" type="presParOf" srcId="{5341BE5D-5664-4CCF-A8AC-89D03AB4CB4F}" destId="{D2FAC563-A217-44BA-8391-73A1AF6CFDDD}" srcOrd="1" destOrd="0" presId="urn:microsoft.com/office/officeart/2005/8/layout/list1"/>
    <dgm:cxn modelId="{ABE4C7C0-D028-49EF-BEF7-C3EEF70FC763}" type="presParOf" srcId="{BC550773-B223-49F8-8BE4-F372CA8BCC49}" destId="{B6A18888-3067-4B57-B919-8B495DE719D4}" srcOrd="17" destOrd="0" presId="urn:microsoft.com/office/officeart/2005/8/layout/list1"/>
    <dgm:cxn modelId="{37B18D44-FC67-429F-95FB-F0812F1C58FC}" type="presParOf" srcId="{BC550773-B223-49F8-8BE4-F372CA8BCC49}" destId="{35F1F620-8033-48A5-953F-88A867960FB8}" srcOrd="18" destOrd="0" presId="urn:microsoft.com/office/officeart/2005/8/layout/list1"/>
    <dgm:cxn modelId="{4D70C7EE-2596-413A-93FF-5DC6AEF0BBFC}" type="presParOf" srcId="{BC550773-B223-49F8-8BE4-F372CA8BCC49}" destId="{1BEDE0B7-B5A3-4384-82B7-8FB22D3117A3}" srcOrd="19" destOrd="0" presId="urn:microsoft.com/office/officeart/2005/8/layout/list1"/>
    <dgm:cxn modelId="{B392C9DF-5E8E-43FE-9AAD-EAD9258BD067}" type="presParOf" srcId="{BC550773-B223-49F8-8BE4-F372CA8BCC49}" destId="{8447F5C3-1F29-43B4-8875-E24B17181979}" srcOrd="20" destOrd="0" presId="urn:microsoft.com/office/officeart/2005/8/layout/list1"/>
    <dgm:cxn modelId="{283C7EC1-E471-4186-AE11-C6D6787A1C30}" type="presParOf" srcId="{8447F5C3-1F29-43B4-8875-E24B17181979}" destId="{D6B28554-248B-49DD-8989-FE9B9A7413AD}" srcOrd="0" destOrd="0" presId="urn:microsoft.com/office/officeart/2005/8/layout/list1"/>
    <dgm:cxn modelId="{2C4F6584-E354-46E1-A113-F1A776F05CE2}" type="presParOf" srcId="{8447F5C3-1F29-43B4-8875-E24B17181979}" destId="{1078D696-2586-439F-82F2-2E850670CB95}" srcOrd="1" destOrd="0" presId="urn:microsoft.com/office/officeart/2005/8/layout/list1"/>
    <dgm:cxn modelId="{9CE3B56C-5B86-4A16-BE0E-C19000771F36}" type="presParOf" srcId="{BC550773-B223-49F8-8BE4-F372CA8BCC49}" destId="{CCE65FF6-D0D1-4E6A-A342-F4D98A023441}" srcOrd="21" destOrd="0" presId="urn:microsoft.com/office/officeart/2005/8/layout/list1"/>
    <dgm:cxn modelId="{47C1213B-F108-4812-85E2-4557AA318897}" type="presParOf" srcId="{BC550773-B223-49F8-8BE4-F372CA8BCC49}" destId="{4BBD090E-2538-4E0B-8D21-CF59DD77780F}" srcOrd="22" destOrd="0" presId="urn:microsoft.com/office/officeart/2005/8/layout/list1"/>
    <dgm:cxn modelId="{B52C452F-BA75-40E2-8C93-AE2BE185D2FB}" type="presParOf" srcId="{BC550773-B223-49F8-8BE4-F372CA8BCC49}" destId="{A8D2C8B0-06BC-4AB8-9BA5-0BA7F196923E}" srcOrd="23" destOrd="0" presId="urn:microsoft.com/office/officeart/2005/8/layout/list1"/>
    <dgm:cxn modelId="{F6CFBECE-5D03-4480-B30F-B94247C27304}" type="presParOf" srcId="{BC550773-B223-49F8-8BE4-F372CA8BCC49}" destId="{669324B8-8C44-48C1-B520-0C16CB385EAB}" srcOrd="24" destOrd="0" presId="urn:microsoft.com/office/officeart/2005/8/layout/list1"/>
    <dgm:cxn modelId="{2B703D2F-8FB1-4CF7-88EC-E8B0EDCFC2A9}" type="presParOf" srcId="{669324B8-8C44-48C1-B520-0C16CB385EAB}" destId="{4FAADF55-8052-4745-98CD-F47981C4F5FB}" srcOrd="0" destOrd="0" presId="urn:microsoft.com/office/officeart/2005/8/layout/list1"/>
    <dgm:cxn modelId="{CA6E0BAC-ED9E-45FC-9F08-FA5E26BEAEAE}" type="presParOf" srcId="{669324B8-8C44-48C1-B520-0C16CB385EAB}" destId="{F16C6DE4-65AC-4FF3-8D5B-3996E5824F80}" srcOrd="1" destOrd="0" presId="urn:microsoft.com/office/officeart/2005/8/layout/list1"/>
    <dgm:cxn modelId="{C672D189-1DEF-4ECE-9D2D-C5935FD444BD}" type="presParOf" srcId="{BC550773-B223-49F8-8BE4-F372CA8BCC49}" destId="{DAE4D52B-42C8-4B54-9153-D528B203FFD2}" srcOrd="25" destOrd="0" presId="urn:microsoft.com/office/officeart/2005/8/layout/list1"/>
    <dgm:cxn modelId="{119F588E-8E05-4201-9C31-BF24F8D9CD5C}" type="presParOf" srcId="{BC550773-B223-49F8-8BE4-F372CA8BCC49}" destId="{A0DE1A88-6E80-4BFD-A1F9-681F76767DF6}" srcOrd="26" destOrd="0" presId="urn:microsoft.com/office/officeart/2005/8/layout/list1"/>
    <dgm:cxn modelId="{C845FA41-01B9-486C-B38E-46C9B0333606}" type="presParOf" srcId="{BC550773-B223-49F8-8BE4-F372CA8BCC49}" destId="{AEDFF808-53B2-4D64-85A0-DBFB39B3880E}" srcOrd="27" destOrd="0" presId="urn:microsoft.com/office/officeart/2005/8/layout/list1"/>
    <dgm:cxn modelId="{88DEFC39-F709-4950-950E-AA40A9C9D52A}" type="presParOf" srcId="{BC550773-B223-49F8-8BE4-F372CA8BCC49}" destId="{1068B090-610F-4180-8DB0-255B63151E7E}" srcOrd="28" destOrd="0" presId="urn:microsoft.com/office/officeart/2005/8/layout/list1"/>
    <dgm:cxn modelId="{4A645A60-6E39-47A4-AA78-7EC15CADDA9F}" type="presParOf" srcId="{1068B090-610F-4180-8DB0-255B63151E7E}" destId="{6246EA55-1C3A-47D2-8FDA-61A8C060AE7A}" srcOrd="0" destOrd="0" presId="urn:microsoft.com/office/officeart/2005/8/layout/list1"/>
    <dgm:cxn modelId="{46A48469-B0AD-4196-A853-C06579DE4B2B}" type="presParOf" srcId="{1068B090-610F-4180-8DB0-255B63151E7E}" destId="{6B7066CD-1A61-484A-87F4-684E2958B8F0}" srcOrd="1" destOrd="0" presId="urn:microsoft.com/office/officeart/2005/8/layout/list1"/>
    <dgm:cxn modelId="{9E3937C2-75A2-4AC1-853F-8578034EA318}" type="presParOf" srcId="{BC550773-B223-49F8-8BE4-F372CA8BCC49}" destId="{9F2B1871-CA9B-4FC9-8698-C77C6AF98BF2}" srcOrd="29" destOrd="0" presId="urn:microsoft.com/office/officeart/2005/8/layout/list1"/>
    <dgm:cxn modelId="{0DE28AD3-EF85-42D1-9FDA-FB18EE135083}" type="presParOf" srcId="{BC550773-B223-49F8-8BE4-F372CA8BCC49}" destId="{DFEB9F7B-EACD-4B5C-AACB-E534B0852C09}" srcOrd="3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F6D0AE-2C4B-47E1-B4AC-380B386DF0A3}"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GB"/>
        </a:p>
      </dgm:t>
    </dgm:pt>
    <dgm:pt modelId="{ACF3279A-B2D9-4349-B574-4B33C9E5A8A3}">
      <dgm:prSet phldrT="[Text]"/>
      <dgm:spPr/>
      <dgm:t>
        <a:bodyPr/>
        <a:lstStyle/>
        <a:p>
          <a:r>
            <a:rPr lang="en-GB"/>
            <a:t>Leadership and Management</a:t>
          </a:r>
        </a:p>
      </dgm:t>
    </dgm:pt>
    <dgm:pt modelId="{C18D5DBE-8040-431C-A83A-7E41F3B92283}" type="parTrans" cxnId="{EF388BDA-B094-4715-8472-2F00E1A83164}">
      <dgm:prSet/>
      <dgm:spPr/>
      <dgm:t>
        <a:bodyPr/>
        <a:lstStyle/>
        <a:p>
          <a:endParaRPr lang="en-GB"/>
        </a:p>
      </dgm:t>
    </dgm:pt>
    <dgm:pt modelId="{DCB15DA2-1D43-4F7D-B78C-72E18B721232}" type="sibTrans" cxnId="{EF388BDA-B094-4715-8472-2F00E1A83164}">
      <dgm:prSet/>
      <dgm:spPr/>
      <dgm:t>
        <a:bodyPr/>
        <a:lstStyle/>
        <a:p>
          <a:endParaRPr lang="en-GB"/>
        </a:p>
      </dgm:t>
    </dgm:pt>
    <dgm:pt modelId="{62575115-9ED8-479A-A41C-5774ADE60C77}">
      <dgm:prSet phldrT="[Text]"/>
      <dgm:spPr/>
      <dgm:t>
        <a:bodyPr/>
        <a:lstStyle/>
        <a:p>
          <a:r>
            <a:rPr lang="en-GB"/>
            <a:t>Ethos and Environment</a:t>
          </a:r>
        </a:p>
      </dgm:t>
    </dgm:pt>
    <dgm:pt modelId="{8814D747-C305-48D5-9EB2-AF06949A7042}" type="parTrans" cxnId="{82E982ED-BDCA-467E-A207-40B6FE895169}">
      <dgm:prSet/>
      <dgm:spPr/>
      <dgm:t>
        <a:bodyPr/>
        <a:lstStyle/>
        <a:p>
          <a:endParaRPr lang="en-GB"/>
        </a:p>
      </dgm:t>
    </dgm:pt>
    <dgm:pt modelId="{7A00B7BA-AD04-4ED3-8DFC-2F3E3B370383}" type="sibTrans" cxnId="{82E982ED-BDCA-467E-A207-40B6FE895169}">
      <dgm:prSet/>
      <dgm:spPr/>
      <dgm:t>
        <a:bodyPr/>
        <a:lstStyle/>
        <a:p>
          <a:endParaRPr lang="en-GB"/>
        </a:p>
      </dgm:t>
    </dgm:pt>
    <dgm:pt modelId="{2E34958B-5094-42AE-9792-7DCFB20F0016}">
      <dgm:prSet phldrT="[Text]"/>
      <dgm:spPr/>
      <dgm:t>
        <a:bodyPr/>
        <a:lstStyle/>
        <a:p>
          <a:r>
            <a:rPr lang="en-GB"/>
            <a:t>Curriculum and Learning</a:t>
          </a:r>
        </a:p>
      </dgm:t>
    </dgm:pt>
    <dgm:pt modelId="{A1056F79-9F03-4894-9B5D-C1FCC08DF4C3}" type="parTrans" cxnId="{6B5D3FBD-2923-4308-891C-787901A39F40}">
      <dgm:prSet/>
      <dgm:spPr/>
      <dgm:t>
        <a:bodyPr/>
        <a:lstStyle/>
        <a:p>
          <a:endParaRPr lang="en-GB"/>
        </a:p>
      </dgm:t>
    </dgm:pt>
    <dgm:pt modelId="{B810224C-B09C-4A80-A398-C1B357492B15}" type="sibTrans" cxnId="{6B5D3FBD-2923-4308-891C-787901A39F40}">
      <dgm:prSet/>
      <dgm:spPr/>
      <dgm:t>
        <a:bodyPr/>
        <a:lstStyle/>
        <a:p>
          <a:endParaRPr lang="en-GB"/>
        </a:p>
      </dgm:t>
    </dgm:pt>
    <dgm:pt modelId="{F592E3DD-03BB-4053-9E94-475634711A8F}">
      <dgm:prSet phldrT="[Text]"/>
      <dgm:spPr>
        <a:ln w="57150"/>
      </dgm:spPr>
      <dgm:t>
        <a:bodyPr/>
        <a:lstStyle/>
        <a:p>
          <a:r>
            <a:rPr lang="en-GB"/>
            <a:t>Pupil Participation</a:t>
          </a:r>
        </a:p>
      </dgm:t>
    </dgm:pt>
    <dgm:pt modelId="{7C528CD6-7F93-4000-ABCB-3C7B5E594AB8}" type="parTrans" cxnId="{51B6E6E7-2E85-4CAC-BDF7-C56072ED73E2}">
      <dgm:prSet/>
      <dgm:spPr/>
      <dgm:t>
        <a:bodyPr/>
        <a:lstStyle/>
        <a:p>
          <a:endParaRPr lang="en-GB"/>
        </a:p>
      </dgm:t>
    </dgm:pt>
    <dgm:pt modelId="{C6B442B6-AB3E-4222-85D3-38C5F53CCF57}" type="sibTrans" cxnId="{51B6E6E7-2E85-4CAC-BDF7-C56072ED73E2}">
      <dgm:prSet/>
      <dgm:spPr/>
      <dgm:t>
        <a:bodyPr/>
        <a:lstStyle/>
        <a:p>
          <a:endParaRPr lang="en-GB"/>
        </a:p>
      </dgm:t>
    </dgm:pt>
    <dgm:pt modelId="{06099591-7887-42A6-8443-4BD793B0DCCC}">
      <dgm:prSet phldrT="[Text]"/>
      <dgm:spPr/>
      <dgm:t>
        <a:bodyPr/>
        <a:lstStyle/>
        <a:p>
          <a:r>
            <a:rPr lang="en-GB"/>
            <a:t>Staff Wellbeing and Development</a:t>
          </a:r>
        </a:p>
      </dgm:t>
    </dgm:pt>
    <dgm:pt modelId="{3A85680D-D3D4-4665-A0BA-85D17A1EB3A7}" type="parTrans" cxnId="{BB29F5C1-2967-4B1D-A388-76425F4D7EA7}">
      <dgm:prSet/>
      <dgm:spPr/>
      <dgm:t>
        <a:bodyPr/>
        <a:lstStyle/>
        <a:p>
          <a:endParaRPr lang="en-GB"/>
        </a:p>
      </dgm:t>
    </dgm:pt>
    <dgm:pt modelId="{83DBCE37-2AAB-4296-93CA-E8053B0A43D5}" type="sibTrans" cxnId="{BB29F5C1-2967-4B1D-A388-76425F4D7EA7}">
      <dgm:prSet/>
      <dgm:spPr/>
      <dgm:t>
        <a:bodyPr/>
        <a:lstStyle/>
        <a:p>
          <a:endParaRPr lang="en-GB"/>
        </a:p>
      </dgm:t>
    </dgm:pt>
    <dgm:pt modelId="{C44980EA-8A21-4062-A0D4-C4F7BA3B6229}">
      <dgm:prSet phldrT="[Text]"/>
      <dgm:spPr/>
      <dgm:t>
        <a:bodyPr/>
        <a:lstStyle/>
        <a:p>
          <a:r>
            <a:rPr lang="en-GB"/>
            <a:t>Involving Parents and Carers</a:t>
          </a:r>
        </a:p>
      </dgm:t>
    </dgm:pt>
    <dgm:pt modelId="{DF5E93FB-1969-4E57-BD32-F3933B29C171}" type="parTrans" cxnId="{0F2BCB39-C3C4-4B20-8D5B-DCD0F5C04D1B}">
      <dgm:prSet/>
      <dgm:spPr/>
      <dgm:t>
        <a:bodyPr/>
        <a:lstStyle/>
        <a:p>
          <a:endParaRPr lang="en-GB"/>
        </a:p>
      </dgm:t>
    </dgm:pt>
    <dgm:pt modelId="{C974EB43-50C2-4EA2-9C2A-F6E00A7D4834}" type="sibTrans" cxnId="{0F2BCB39-C3C4-4B20-8D5B-DCD0F5C04D1B}">
      <dgm:prSet/>
      <dgm:spPr/>
      <dgm:t>
        <a:bodyPr/>
        <a:lstStyle/>
        <a:p>
          <a:endParaRPr lang="en-GB"/>
        </a:p>
      </dgm:t>
    </dgm:pt>
    <dgm:pt modelId="{A7CA9720-6E53-42A2-A27A-3787CEE58569}">
      <dgm:prSet phldrT="[Text]"/>
      <dgm:spPr/>
      <dgm:t>
        <a:bodyPr/>
        <a:lstStyle/>
        <a:p>
          <a:r>
            <a:rPr lang="en-GB"/>
            <a:t>Identifying Need</a:t>
          </a:r>
        </a:p>
      </dgm:t>
    </dgm:pt>
    <dgm:pt modelId="{81288351-5576-4391-B59E-6B49B5D6EB2C}" type="parTrans" cxnId="{5BEBC36C-95BB-4246-BF2D-2945921B6FCF}">
      <dgm:prSet/>
      <dgm:spPr/>
      <dgm:t>
        <a:bodyPr/>
        <a:lstStyle/>
        <a:p>
          <a:endParaRPr lang="en-GB"/>
        </a:p>
      </dgm:t>
    </dgm:pt>
    <dgm:pt modelId="{A0BD698A-A368-4EBC-8CEA-149404514C5A}" type="sibTrans" cxnId="{5BEBC36C-95BB-4246-BF2D-2945921B6FCF}">
      <dgm:prSet/>
      <dgm:spPr/>
      <dgm:t>
        <a:bodyPr/>
        <a:lstStyle/>
        <a:p>
          <a:endParaRPr lang="en-GB"/>
        </a:p>
      </dgm:t>
    </dgm:pt>
    <dgm:pt modelId="{80CFAE37-9607-4B68-A094-DAD0805E9B17}">
      <dgm:prSet phldrT="[Text]"/>
      <dgm:spPr/>
      <dgm:t>
        <a:bodyPr/>
        <a:lstStyle/>
        <a:p>
          <a:r>
            <a:rPr lang="en-GB"/>
            <a:t>Targeted Support</a:t>
          </a:r>
        </a:p>
      </dgm:t>
    </dgm:pt>
    <dgm:pt modelId="{2B44854D-D475-42D0-A2E0-F3E4DED1ACEF}" type="parTrans" cxnId="{1E220E4E-721F-4FEC-A59F-DFECB6BE43DA}">
      <dgm:prSet/>
      <dgm:spPr/>
      <dgm:t>
        <a:bodyPr/>
        <a:lstStyle/>
        <a:p>
          <a:endParaRPr lang="en-GB"/>
        </a:p>
      </dgm:t>
    </dgm:pt>
    <dgm:pt modelId="{2899B291-917A-4D59-AC13-AEEBE52924F7}" type="sibTrans" cxnId="{1E220E4E-721F-4FEC-A59F-DFECB6BE43DA}">
      <dgm:prSet/>
      <dgm:spPr/>
      <dgm:t>
        <a:bodyPr/>
        <a:lstStyle/>
        <a:p>
          <a:endParaRPr lang="en-GB"/>
        </a:p>
      </dgm:t>
    </dgm:pt>
    <dgm:pt modelId="{BC550773-B223-49F8-8BE4-F372CA8BCC49}" type="pres">
      <dgm:prSet presAssocID="{08F6D0AE-2C4B-47E1-B4AC-380B386DF0A3}" presName="linear" presStyleCnt="0">
        <dgm:presLayoutVars>
          <dgm:dir/>
          <dgm:animLvl val="lvl"/>
          <dgm:resizeHandles val="exact"/>
        </dgm:presLayoutVars>
      </dgm:prSet>
      <dgm:spPr/>
    </dgm:pt>
    <dgm:pt modelId="{99B06F4D-E72D-49DF-92E8-673C2FDFE4DA}" type="pres">
      <dgm:prSet presAssocID="{ACF3279A-B2D9-4349-B574-4B33C9E5A8A3}" presName="parentLin" presStyleCnt="0"/>
      <dgm:spPr/>
    </dgm:pt>
    <dgm:pt modelId="{DC282A19-0AB8-4279-A9C8-AA89A2490280}" type="pres">
      <dgm:prSet presAssocID="{ACF3279A-B2D9-4349-B574-4B33C9E5A8A3}" presName="parentLeftMargin" presStyleLbl="node1" presStyleIdx="0" presStyleCnt="8"/>
      <dgm:spPr/>
    </dgm:pt>
    <dgm:pt modelId="{DB770278-0E7C-48B9-A466-79EFB1DD2699}" type="pres">
      <dgm:prSet presAssocID="{ACF3279A-B2D9-4349-B574-4B33C9E5A8A3}" presName="parentText" presStyleLbl="node1" presStyleIdx="0" presStyleCnt="8">
        <dgm:presLayoutVars>
          <dgm:chMax val="0"/>
          <dgm:bulletEnabled val="1"/>
        </dgm:presLayoutVars>
      </dgm:prSet>
      <dgm:spPr/>
    </dgm:pt>
    <dgm:pt modelId="{83FE602D-649C-476F-B3CB-59C32FD7B76D}" type="pres">
      <dgm:prSet presAssocID="{ACF3279A-B2D9-4349-B574-4B33C9E5A8A3}" presName="negativeSpace" presStyleCnt="0"/>
      <dgm:spPr/>
    </dgm:pt>
    <dgm:pt modelId="{B2A85E12-648C-403F-9173-79B1135BDF89}" type="pres">
      <dgm:prSet presAssocID="{ACF3279A-B2D9-4349-B574-4B33C9E5A8A3}" presName="childText" presStyleLbl="conFgAcc1" presStyleIdx="0" presStyleCnt="8">
        <dgm:presLayoutVars>
          <dgm:bulletEnabled val="1"/>
        </dgm:presLayoutVars>
      </dgm:prSet>
      <dgm:spPr/>
    </dgm:pt>
    <dgm:pt modelId="{21DD22E3-FC75-4FF6-A624-9EAC4860C850}" type="pres">
      <dgm:prSet presAssocID="{DCB15DA2-1D43-4F7D-B78C-72E18B721232}" presName="spaceBetweenRectangles" presStyleCnt="0"/>
      <dgm:spPr/>
    </dgm:pt>
    <dgm:pt modelId="{D8E29803-C13B-4CEC-B9C3-7E913ADFC136}" type="pres">
      <dgm:prSet presAssocID="{62575115-9ED8-479A-A41C-5774ADE60C77}" presName="parentLin" presStyleCnt="0"/>
      <dgm:spPr/>
    </dgm:pt>
    <dgm:pt modelId="{F704FCFB-19F1-430A-ABD1-0300152C400E}" type="pres">
      <dgm:prSet presAssocID="{62575115-9ED8-479A-A41C-5774ADE60C77}" presName="parentLeftMargin" presStyleLbl="node1" presStyleIdx="0" presStyleCnt="8"/>
      <dgm:spPr/>
    </dgm:pt>
    <dgm:pt modelId="{42E8902D-FAE0-45E1-B6B8-861A6956E3E1}" type="pres">
      <dgm:prSet presAssocID="{62575115-9ED8-479A-A41C-5774ADE60C77}" presName="parentText" presStyleLbl="node1" presStyleIdx="1" presStyleCnt="8">
        <dgm:presLayoutVars>
          <dgm:chMax val="0"/>
          <dgm:bulletEnabled val="1"/>
        </dgm:presLayoutVars>
      </dgm:prSet>
      <dgm:spPr/>
    </dgm:pt>
    <dgm:pt modelId="{E3005C9B-BDF5-4399-9D31-D7F8D5483FCE}" type="pres">
      <dgm:prSet presAssocID="{62575115-9ED8-479A-A41C-5774ADE60C77}" presName="negativeSpace" presStyleCnt="0"/>
      <dgm:spPr/>
    </dgm:pt>
    <dgm:pt modelId="{CFB28EF4-B191-4EF0-B10B-819476874B92}" type="pres">
      <dgm:prSet presAssocID="{62575115-9ED8-479A-A41C-5774ADE60C77}" presName="childText" presStyleLbl="conFgAcc1" presStyleIdx="1" presStyleCnt="8">
        <dgm:presLayoutVars>
          <dgm:bulletEnabled val="1"/>
        </dgm:presLayoutVars>
      </dgm:prSet>
      <dgm:spPr/>
    </dgm:pt>
    <dgm:pt modelId="{69394BC2-F864-4A66-8E55-D6085BB52301}" type="pres">
      <dgm:prSet presAssocID="{7A00B7BA-AD04-4ED3-8DFC-2F3E3B370383}" presName="spaceBetweenRectangles" presStyleCnt="0"/>
      <dgm:spPr/>
    </dgm:pt>
    <dgm:pt modelId="{E613049C-A588-4C99-8DCF-51B9814DF134}" type="pres">
      <dgm:prSet presAssocID="{2E34958B-5094-42AE-9792-7DCFB20F0016}" presName="parentLin" presStyleCnt="0"/>
      <dgm:spPr/>
    </dgm:pt>
    <dgm:pt modelId="{D184D28F-D5EF-4049-8759-2ABF6C4F6FB6}" type="pres">
      <dgm:prSet presAssocID="{2E34958B-5094-42AE-9792-7DCFB20F0016}" presName="parentLeftMargin" presStyleLbl="node1" presStyleIdx="1" presStyleCnt="8"/>
      <dgm:spPr/>
    </dgm:pt>
    <dgm:pt modelId="{AC2814E6-0977-4C5E-BBA8-D0820ECA5C6D}" type="pres">
      <dgm:prSet presAssocID="{2E34958B-5094-42AE-9792-7DCFB20F0016}" presName="parentText" presStyleLbl="node1" presStyleIdx="2" presStyleCnt="8">
        <dgm:presLayoutVars>
          <dgm:chMax val="0"/>
          <dgm:bulletEnabled val="1"/>
        </dgm:presLayoutVars>
      </dgm:prSet>
      <dgm:spPr/>
    </dgm:pt>
    <dgm:pt modelId="{C4585499-F40B-4868-94F6-2FDF00846682}" type="pres">
      <dgm:prSet presAssocID="{2E34958B-5094-42AE-9792-7DCFB20F0016}" presName="negativeSpace" presStyleCnt="0"/>
      <dgm:spPr/>
    </dgm:pt>
    <dgm:pt modelId="{5384129E-AD8E-4BBB-9623-66D06A33E2ED}" type="pres">
      <dgm:prSet presAssocID="{2E34958B-5094-42AE-9792-7DCFB20F0016}" presName="childText" presStyleLbl="conFgAcc1" presStyleIdx="2" presStyleCnt="8">
        <dgm:presLayoutVars>
          <dgm:bulletEnabled val="1"/>
        </dgm:presLayoutVars>
      </dgm:prSet>
      <dgm:spPr/>
    </dgm:pt>
    <dgm:pt modelId="{96824E15-40EC-46B2-88B3-A105E6C9E23E}" type="pres">
      <dgm:prSet presAssocID="{B810224C-B09C-4A80-A398-C1B357492B15}" presName="spaceBetweenRectangles" presStyleCnt="0"/>
      <dgm:spPr/>
    </dgm:pt>
    <dgm:pt modelId="{CF17FAEF-28DC-4585-96AC-A92E5A22AA8F}" type="pres">
      <dgm:prSet presAssocID="{F592E3DD-03BB-4053-9E94-475634711A8F}" presName="parentLin" presStyleCnt="0"/>
      <dgm:spPr/>
    </dgm:pt>
    <dgm:pt modelId="{A303EB53-AD3F-4F9A-B6D3-C37C22932161}" type="pres">
      <dgm:prSet presAssocID="{F592E3DD-03BB-4053-9E94-475634711A8F}" presName="parentLeftMargin" presStyleLbl="node1" presStyleIdx="2" presStyleCnt="8"/>
      <dgm:spPr/>
    </dgm:pt>
    <dgm:pt modelId="{C3733B08-6D9D-4944-894E-C64E28FBAC6D}" type="pres">
      <dgm:prSet presAssocID="{F592E3DD-03BB-4053-9E94-475634711A8F}" presName="parentText" presStyleLbl="node1" presStyleIdx="3" presStyleCnt="8">
        <dgm:presLayoutVars>
          <dgm:chMax val="0"/>
          <dgm:bulletEnabled val="1"/>
        </dgm:presLayoutVars>
      </dgm:prSet>
      <dgm:spPr/>
    </dgm:pt>
    <dgm:pt modelId="{60035ED1-0CC3-4BBC-B793-3DBFFEF9902E}" type="pres">
      <dgm:prSet presAssocID="{F592E3DD-03BB-4053-9E94-475634711A8F}" presName="negativeSpace" presStyleCnt="0"/>
      <dgm:spPr/>
    </dgm:pt>
    <dgm:pt modelId="{3A40B661-8AD9-425A-A99A-4EA72912E95F}" type="pres">
      <dgm:prSet presAssocID="{F592E3DD-03BB-4053-9E94-475634711A8F}" presName="childText" presStyleLbl="conFgAcc1" presStyleIdx="3" presStyleCnt="8">
        <dgm:presLayoutVars>
          <dgm:bulletEnabled val="1"/>
        </dgm:presLayoutVars>
      </dgm:prSet>
      <dgm:spPr/>
    </dgm:pt>
    <dgm:pt modelId="{BFA7CF46-6C0B-4181-BE7F-28525E28A7D3}" type="pres">
      <dgm:prSet presAssocID="{C6B442B6-AB3E-4222-85D3-38C5F53CCF57}" presName="spaceBetweenRectangles" presStyleCnt="0"/>
      <dgm:spPr/>
    </dgm:pt>
    <dgm:pt modelId="{5341BE5D-5664-4CCF-A8AC-89D03AB4CB4F}" type="pres">
      <dgm:prSet presAssocID="{06099591-7887-42A6-8443-4BD793B0DCCC}" presName="parentLin" presStyleCnt="0"/>
      <dgm:spPr/>
    </dgm:pt>
    <dgm:pt modelId="{563C2A29-B9A8-48DF-8229-AE729A57954D}" type="pres">
      <dgm:prSet presAssocID="{06099591-7887-42A6-8443-4BD793B0DCCC}" presName="parentLeftMargin" presStyleLbl="node1" presStyleIdx="3" presStyleCnt="8"/>
      <dgm:spPr/>
    </dgm:pt>
    <dgm:pt modelId="{D2FAC563-A217-44BA-8391-73A1AF6CFDDD}" type="pres">
      <dgm:prSet presAssocID="{06099591-7887-42A6-8443-4BD793B0DCCC}" presName="parentText" presStyleLbl="node1" presStyleIdx="4" presStyleCnt="8">
        <dgm:presLayoutVars>
          <dgm:chMax val="0"/>
          <dgm:bulletEnabled val="1"/>
        </dgm:presLayoutVars>
      </dgm:prSet>
      <dgm:spPr/>
    </dgm:pt>
    <dgm:pt modelId="{B6A18888-3067-4B57-B919-8B495DE719D4}" type="pres">
      <dgm:prSet presAssocID="{06099591-7887-42A6-8443-4BD793B0DCCC}" presName="negativeSpace" presStyleCnt="0"/>
      <dgm:spPr/>
    </dgm:pt>
    <dgm:pt modelId="{35F1F620-8033-48A5-953F-88A867960FB8}" type="pres">
      <dgm:prSet presAssocID="{06099591-7887-42A6-8443-4BD793B0DCCC}" presName="childText" presStyleLbl="conFgAcc1" presStyleIdx="4" presStyleCnt="8">
        <dgm:presLayoutVars>
          <dgm:bulletEnabled val="1"/>
        </dgm:presLayoutVars>
      </dgm:prSet>
      <dgm:spPr/>
    </dgm:pt>
    <dgm:pt modelId="{1BEDE0B7-B5A3-4384-82B7-8FB22D3117A3}" type="pres">
      <dgm:prSet presAssocID="{83DBCE37-2AAB-4296-93CA-E8053B0A43D5}" presName="spaceBetweenRectangles" presStyleCnt="0"/>
      <dgm:spPr/>
    </dgm:pt>
    <dgm:pt modelId="{8447F5C3-1F29-43B4-8875-E24B17181979}" type="pres">
      <dgm:prSet presAssocID="{C44980EA-8A21-4062-A0D4-C4F7BA3B6229}" presName="parentLin" presStyleCnt="0"/>
      <dgm:spPr/>
    </dgm:pt>
    <dgm:pt modelId="{D6B28554-248B-49DD-8989-FE9B9A7413AD}" type="pres">
      <dgm:prSet presAssocID="{C44980EA-8A21-4062-A0D4-C4F7BA3B6229}" presName="parentLeftMargin" presStyleLbl="node1" presStyleIdx="4" presStyleCnt="8"/>
      <dgm:spPr/>
    </dgm:pt>
    <dgm:pt modelId="{1078D696-2586-439F-82F2-2E850670CB95}" type="pres">
      <dgm:prSet presAssocID="{C44980EA-8A21-4062-A0D4-C4F7BA3B6229}" presName="parentText" presStyleLbl="node1" presStyleIdx="5" presStyleCnt="8">
        <dgm:presLayoutVars>
          <dgm:chMax val="0"/>
          <dgm:bulletEnabled val="1"/>
        </dgm:presLayoutVars>
      </dgm:prSet>
      <dgm:spPr/>
    </dgm:pt>
    <dgm:pt modelId="{CCE65FF6-D0D1-4E6A-A342-F4D98A023441}" type="pres">
      <dgm:prSet presAssocID="{C44980EA-8A21-4062-A0D4-C4F7BA3B6229}" presName="negativeSpace" presStyleCnt="0"/>
      <dgm:spPr/>
    </dgm:pt>
    <dgm:pt modelId="{4BBD090E-2538-4E0B-8D21-CF59DD77780F}" type="pres">
      <dgm:prSet presAssocID="{C44980EA-8A21-4062-A0D4-C4F7BA3B6229}" presName="childText" presStyleLbl="conFgAcc1" presStyleIdx="5" presStyleCnt="8">
        <dgm:presLayoutVars>
          <dgm:bulletEnabled val="1"/>
        </dgm:presLayoutVars>
      </dgm:prSet>
      <dgm:spPr/>
    </dgm:pt>
    <dgm:pt modelId="{A8D2C8B0-06BC-4AB8-9BA5-0BA7F196923E}" type="pres">
      <dgm:prSet presAssocID="{C974EB43-50C2-4EA2-9C2A-F6E00A7D4834}" presName="spaceBetweenRectangles" presStyleCnt="0"/>
      <dgm:spPr/>
    </dgm:pt>
    <dgm:pt modelId="{669324B8-8C44-48C1-B520-0C16CB385EAB}" type="pres">
      <dgm:prSet presAssocID="{A7CA9720-6E53-42A2-A27A-3787CEE58569}" presName="parentLin" presStyleCnt="0"/>
      <dgm:spPr/>
    </dgm:pt>
    <dgm:pt modelId="{4FAADF55-8052-4745-98CD-F47981C4F5FB}" type="pres">
      <dgm:prSet presAssocID="{A7CA9720-6E53-42A2-A27A-3787CEE58569}" presName="parentLeftMargin" presStyleLbl="node1" presStyleIdx="5" presStyleCnt="8"/>
      <dgm:spPr/>
    </dgm:pt>
    <dgm:pt modelId="{F16C6DE4-65AC-4FF3-8D5B-3996E5824F80}" type="pres">
      <dgm:prSet presAssocID="{A7CA9720-6E53-42A2-A27A-3787CEE58569}" presName="parentText" presStyleLbl="node1" presStyleIdx="6" presStyleCnt="8">
        <dgm:presLayoutVars>
          <dgm:chMax val="0"/>
          <dgm:bulletEnabled val="1"/>
        </dgm:presLayoutVars>
      </dgm:prSet>
      <dgm:spPr/>
    </dgm:pt>
    <dgm:pt modelId="{DAE4D52B-42C8-4B54-9153-D528B203FFD2}" type="pres">
      <dgm:prSet presAssocID="{A7CA9720-6E53-42A2-A27A-3787CEE58569}" presName="negativeSpace" presStyleCnt="0"/>
      <dgm:spPr/>
    </dgm:pt>
    <dgm:pt modelId="{A0DE1A88-6E80-4BFD-A1F9-681F76767DF6}" type="pres">
      <dgm:prSet presAssocID="{A7CA9720-6E53-42A2-A27A-3787CEE58569}" presName="childText" presStyleLbl="conFgAcc1" presStyleIdx="6" presStyleCnt="8">
        <dgm:presLayoutVars>
          <dgm:bulletEnabled val="1"/>
        </dgm:presLayoutVars>
      </dgm:prSet>
      <dgm:spPr/>
    </dgm:pt>
    <dgm:pt modelId="{AEDFF808-53B2-4D64-85A0-DBFB39B3880E}" type="pres">
      <dgm:prSet presAssocID="{A0BD698A-A368-4EBC-8CEA-149404514C5A}" presName="spaceBetweenRectangles" presStyleCnt="0"/>
      <dgm:spPr/>
    </dgm:pt>
    <dgm:pt modelId="{1068B090-610F-4180-8DB0-255B63151E7E}" type="pres">
      <dgm:prSet presAssocID="{80CFAE37-9607-4B68-A094-DAD0805E9B17}" presName="parentLin" presStyleCnt="0"/>
      <dgm:spPr/>
    </dgm:pt>
    <dgm:pt modelId="{6246EA55-1C3A-47D2-8FDA-61A8C060AE7A}" type="pres">
      <dgm:prSet presAssocID="{80CFAE37-9607-4B68-A094-DAD0805E9B17}" presName="parentLeftMargin" presStyleLbl="node1" presStyleIdx="6" presStyleCnt="8"/>
      <dgm:spPr/>
    </dgm:pt>
    <dgm:pt modelId="{6B7066CD-1A61-484A-87F4-684E2958B8F0}" type="pres">
      <dgm:prSet presAssocID="{80CFAE37-9607-4B68-A094-DAD0805E9B17}" presName="parentText" presStyleLbl="node1" presStyleIdx="7" presStyleCnt="8">
        <dgm:presLayoutVars>
          <dgm:chMax val="0"/>
          <dgm:bulletEnabled val="1"/>
        </dgm:presLayoutVars>
      </dgm:prSet>
      <dgm:spPr/>
    </dgm:pt>
    <dgm:pt modelId="{9F2B1871-CA9B-4FC9-8698-C77C6AF98BF2}" type="pres">
      <dgm:prSet presAssocID="{80CFAE37-9607-4B68-A094-DAD0805E9B17}" presName="negativeSpace" presStyleCnt="0"/>
      <dgm:spPr/>
    </dgm:pt>
    <dgm:pt modelId="{DFEB9F7B-EACD-4B5C-AACB-E534B0852C09}" type="pres">
      <dgm:prSet presAssocID="{80CFAE37-9607-4B68-A094-DAD0805E9B17}" presName="childText" presStyleLbl="conFgAcc1" presStyleIdx="7" presStyleCnt="8">
        <dgm:presLayoutVars>
          <dgm:bulletEnabled val="1"/>
        </dgm:presLayoutVars>
      </dgm:prSet>
      <dgm:spPr/>
    </dgm:pt>
  </dgm:ptLst>
  <dgm:cxnLst>
    <dgm:cxn modelId="{B2D53805-79D4-482C-88F2-21137024CBBE}" type="presOf" srcId="{80CFAE37-9607-4B68-A094-DAD0805E9B17}" destId="{6246EA55-1C3A-47D2-8FDA-61A8C060AE7A}" srcOrd="0" destOrd="0" presId="urn:microsoft.com/office/officeart/2005/8/layout/list1"/>
    <dgm:cxn modelId="{23114805-ACF7-47BA-913E-53F9F3B4761A}" type="presOf" srcId="{2E34958B-5094-42AE-9792-7DCFB20F0016}" destId="{D184D28F-D5EF-4049-8759-2ABF6C4F6FB6}" srcOrd="0" destOrd="0" presId="urn:microsoft.com/office/officeart/2005/8/layout/list1"/>
    <dgm:cxn modelId="{0EAAA61B-2C40-4BDF-A4B4-7EF2260C1918}" type="presOf" srcId="{2E34958B-5094-42AE-9792-7DCFB20F0016}" destId="{AC2814E6-0977-4C5E-BBA8-D0820ECA5C6D}" srcOrd="1" destOrd="0" presId="urn:microsoft.com/office/officeart/2005/8/layout/list1"/>
    <dgm:cxn modelId="{9D144929-E869-42B2-9B71-CFBF2A58ACFD}" type="presOf" srcId="{80CFAE37-9607-4B68-A094-DAD0805E9B17}" destId="{6B7066CD-1A61-484A-87F4-684E2958B8F0}" srcOrd="1" destOrd="0" presId="urn:microsoft.com/office/officeart/2005/8/layout/list1"/>
    <dgm:cxn modelId="{F1799634-D944-43A5-8441-69F3BCC441A5}" type="presOf" srcId="{A7CA9720-6E53-42A2-A27A-3787CEE58569}" destId="{4FAADF55-8052-4745-98CD-F47981C4F5FB}" srcOrd="0" destOrd="0" presId="urn:microsoft.com/office/officeart/2005/8/layout/list1"/>
    <dgm:cxn modelId="{0F2BCB39-C3C4-4B20-8D5B-DCD0F5C04D1B}" srcId="{08F6D0AE-2C4B-47E1-B4AC-380B386DF0A3}" destId="{C44980EA-8A21-4062-A0D4-C4F7BA3B6229}" srcOrd="5" destOrd="0" parTransId="{DF5E93FB-1969-4E57-BD32-F3933B29C171}" sibTransId="{C974EB43-50C2-4EA2-9C2A-F6E00A7D4834}"/>
    <dgm:cxn modelId="{6A862543-85AA-40A3-90DC-4570EAD0C289}" type="presOf" srcId="{C44980EA-8A21-4062-A0D4-C4F7BA3B6229}" destId="{1078D696-2586-439F-82F2-2E850670CB95}" srcOrd="1" destOrd="0" presId="urn:microsoft.com/office/officeart/2005/8/layout/list1"/>
    <dgm:cxn modelId="{4176D868-B64A-42A2-A81A-FBD964B50BAE}" type="presOf" srcId="{F592E3DD-03BB-4053-9E94-475634711A8F}" destId="{A303EB53-AD3F-4F9A-B6D3-C37C22932161}" srcOrd="0" destOrd="0" presId="urn:microsoft.com/office/officeart/2005/8/layout/list1"/>
    <dgm:cxn modelId="{5BEBC36C-95BB-4246-BF2D-2945921B6FCF}" srcId="{08F6D0AE-2C4B-47E1-B4AC-380B386DF0A3}" destId="{A7CA9720-6E53-42A2-A27A-3787CEE58569}" srcOrd="6" destOrd="0" parTransId="{81288351-5576-4391-B59E-6B49B5D6EB2C}" sibTransId="{A0BD698A-A368-4EBC-8CEA-149404514C5A}"/>
    <dgm:cxn modelId="{1E220E4E-721F-4FEC-A59F-DFECB6BE43DA}" srcId="{08F6D0AE-2C4B-47E1-B4AC-380B386DF0A3}" destId="{80CFAE37-9607-4B68-A094-DAD0805E9B17}" srcOrd="7" destOrd="0" parTransId="{2B44854D-D475-42D0-A2E0-F3E4DED1ACEF}" sibTransId="{2899B291-917A-4D59-AC13-AEEBE52924F7}"/>
    <dgm:cxn modelId="{12CECE6F-4B61-4D8C-B502-31309E22D314}" type="presOf" srcId="{06099591-7887-42A6-8443-4BD793B0DCCC}" destId="{D2FAC563-A217-44BA-8391-73A1AF6CFDDD}" srcOrd="1" destOrd="0" presId="urn:microsoft.com/office/officeart/2005/8/layout/list1"/>
    <dgm:cxn modelId="{3E7A9280-8477-4E51-AA95-113F4599142A}" type="presOf" srcId="{ACF3279A-B2D9-4349-B574-4B33C9E5A8A3}" destId="{DB770278-0E7C-48B9-A466-79EFB1DD2699}" srcOrd="1" destOrd="0" presId="urn:microsoft.com/office/officeart/2005/8/layout/list1"/>
    <dgm:cxn modelId="{8D3DCE93-455E-42DE-8B10-5BA204AA6620}" type="presOf" srcId="{ACF3279A-B2D9-4349-B574-4B33C9E5A8A3}" destId="{DC282A19-0AB8-4279-A9C8-AA89A2490280}" srcOrd="0" destOrd="0" presId="urn:microsoft.com/office/officeart/2005/8/layout/list1"/>
    <dgm:cxn modelId="{A31BFE9A-2683-4902-85CB-6FFF818DE5C3}" type="presOf" srcId="{08F6D0AE-2C4B-47E1-B4AC-380B386DF0A3}" destId="{BC550773-B223-49F8-8BE4-F372CA8BCC49}" srcOrd="0" destOrd="0" presId="urn:microsoft.com/office/officeart/2005/8/layout/list1"/>
    <dgm:cxn modelId="{8097C39C-834A-483E-B145-4838BDBAB752}" type="presOf" srcId="{62575115-9ED8-479A-A41C-5774ADE60C77}" destId="{F704FCFB-19F1-430A-ABD1-0300152C400E}" srcOrd="0" destOrd="0" presId="urn:microsoft.com/office/officeart/2005/8/layout/list1"/>
    <dgm:cxn modelId="{5EF550A5-0049-466F-A698-C954DC68B3AE}" type="presOf" srcId="{F592E3DD-03BB-4053-9E94-475634711A8F}" destId="{C3733B08-6D9D-4944-894E-C64E28FBAC6D}" srcOrd="1" destOrd="0" presId="urn:microsoft.com/office/officeart/2005/8/layout/list1"/>
    <dgm:cxn modelId="{EF7AF6AD-9D45-4CC8-972B-78ED7300D207}" type="presOf" srcId="{C44980EA-8A21-4062-A0D4-C4F7BA3B6229}" destId="{D6B28554-248B-49DD-8989-FE9B9A7413AD}" srcOrd="0" destOrd="0" presId="urn:microsoft.com/office/officeart/2005/8/layout/list1"/>
    <dgm:cxn modelId="{06DDE8B4-68FE-4625-9193-1254294FBE67}" type="presOf" srcId="{62575115-9ED8-479A-A41C-5774ADE60C77}" destId="{42E8902D-FAE0-45E1-B6B8-861A6956E3E1}" srcOrd="1" destOrd="0" presId="urn:microsoft.com/office/officeart/2005/8/layout/list1"/>
    <dgm:cxn modelId="{6B5D3FBD-2923-4308-891C-787901A39F40}" srcId="{08F6D0AE-2C4B-47E1-B4AC-380B386DF0A3}" destId="{2E34958B-5094-42AE-9792-7DCFB20F0016}" srcOrd="2" destOrd="0" parTransId="{A1056F79-9F03-4894-9B5D-C1FCC08DF4C3}" sibTransId="{B810224C-B09C-4A80-A398-C1B357492B15}"/>
    <dgm:cxn modelId="{BB29F5C1-2967-4B1D-A388-76425F4D7EA7}" srcId="{08F6D0AE-2C4B-47E1-B4AC-380B386DF0A3}" destId="{06099591-7887-42A6-8443-4BD793B0DCCC}" srcOrd="4" destOrd="0" parTransId="{3A85680D-D3D4-4665-A0BA-85D17A1EB3A7}" sibTransId="{83DBCE37-2AAB-4296-93CA-E8053B0A43D5}"/>
    <dgm:cxn modelId="{6AC8ACCC-50ED-416C-9CEB-A05C39E4F17E}" type="presOf" srcId="{06099591-7887-42A6-8443-4BD793B0DCCC}" destId="{563C2A29-B9A8-48DF-8229-AE729A57954D}" srcOrd="0" destOrd="0" presId="urn:microsoft.com/office/officeart/2005/8/layout/list1"/>
    <dgm:cxn modelId="{EF388BDA-B094-4715-8472-2F00E1A83164}" srcId="{08F6D0AE-2C4B-47E1-B4AC-380B386DF0A3}" destId="{ACF3279A-B2D9-4349-B574-4B33C9E5A8A3}" srcOrd="0" destOrd="0" parTransId="{C18D5DBE-8040-431C-A83A-7E41F3B92283}" sibTransId="{DCB15DA2-1D43-4F7D-B78C-72E18B721232}"/>
    <dgm:cxn modelId="{CC2E4BE4-0921-40A4-96AA-EF9A0D827DB2}" type="presOf" srcId="{A7CA9720-6E53-42A2-A27A-3787CEE58569}" destId="{F16C6DE4-65AC-4FF3-8D5B-3996E5824F80}" srcOrd="1" destOrd="0" presId="urn:microsoft.com/office/officeart/2005/8/layout/list1"/>
    <dgm:cxn modelId="{51B6E6E7-2E85-4CAC-BDF7-C56072ED73E2}" srcId="{08F6D0AE-2C4B-47E1-B4AC-380B386DF0A3}" destId="{F592E3DD-03BB-4053-9E94-475634711A8F}" srcOrd="3" destOrd="0" parTransId="{7C528CD6-7F93-4000-ABCB-3C7B5E594AB8}" sibTransId="{C6B442B6-AB3E-4222-85D3-38C5F53CCF57}"/>
    <dgm:cxn modelId="{82E982ED-BDCA-467E-A207-40B6FE895169}" srcId="{08F6D0AE-2C4B-47E1-B4AC-380B386DF0A3}" destId="{62575115-9ED8-479A-A41C-5774ADE60C77}" srcOrd="1" destOrd="0" parTransId="{8814D747-C305-48D5-9EB2-AF06949A7042}" sibTransId="{7A00B7BA-AD04-4ED3-8DFC-2F3E3B370383}"/>
    <dgm:cxn modelId="{37D0F1D1-C099-4EA3-B9BC-CC7291236A19}" type="presParOf" srcId="{BC550773-B223-49F8-8BE4-F372CA8BCC49}" destId="{99B06F4D-E72D-49DF-92E8-673C2FDFE4DA}" srcOrd="0" destOrd="0" presId="urn:microsoft.com/office/officeart/2005/8/layout/list1"/>
    <dgm:cxn modelId="{8934A7A6-7A41-4812-BDB4-7C641CECC263}" type="presParOf" srcId="{99B06F4D-E72D-49DF-92E8-673C2FDFE4DA}" destId="{DC282A19-0AB8-4279-A9C8-AA89A2490280}" srcOrd="0" destOrd="0" presId="urn:microsoft.com/office/officeart/2005/8/layout/list1"/>
    <dgm:cxn modelId="{FEF934DA-9A43-4EF4-9977-7A56B93C4F20}" type="presParOf" srcId="{99B06F4D-E72D-49DF-92E8-673C2FDFE4DA}" destId="{DB770278-0E7C-48B9-A466-79EFB1DD2699}" srcOrd="1" destOrd="0" presId="urn:microsoft.com/office/officeart/2005/8/layout/list1"/>
    <dgm:cxn modelId="{40F5F533-F090-46DB-BBFA-D2169C513029}" type="presParOf" srcId="{BC550773-B223-49F8-8BE4-F372CA8BCC49}" destId="{83FE602D-649C-476F-B3CB-59C32FD7B76D}" srcOrd="1" destOrd="0" presId="urn:microsoft.com/office/officeart/2005/8/layout/list1"/>
    <dgm:cxn modelId="{71C6CED2-9CAD-4790-A666-E34FBAA5F9FD}" type="presParOf" srcId="{BC550773-B223-49F8-8BE4-F372CA8BCC49}" destId="{B2A85E12-648C-403F-9173-79B1135BDF89}" srcOrd="2" destOrd="0" presId="urn:microsoft.com/office/officeart/2005/8/layout/list1"/>
    <dgm:cxn modelId="{529467A7-9E5B-451F-9DCF-EC21EFA35E66}" type="presParOf" srcId="{BC550773-B223-49F8-8BE4-F372CA8BCC49}" destId="{21DD22E3-FC75-4FF6-A624-9EAC4860C850}" srcOrd="3" destOrd="0" presId="urn:microsoft.com/office/officeart/2005/8/layout/list1"/>
    <dgm:cxn modelId="{29655BF9-F5A2-4751-A399-3D03ADCC1D7D}" type="presParOf" srcId="{BC550773-B223-49F8-8BE4-F372CA8BCC49}" destId="{D8E29803-C13B-4CEC-B9C3-7E913ADFC136}" srcOrd="4" destOrd="0" presId="urn:microsoft.com/office/officeart/2005/8/layout/list1"/>
    <dgm:cxn modelId="{CABC321D-D031-4413-99A7-424E2313A17C}" type="presParOf" srcId="{D8E29803-C13B-4CEC-B9C3-7E913ADFC136}" destId="{F704FCFB-19F1-430A-ABD1-0300152C400E}" srcOrd="0" destOrd="0" presId="urn:microsoft.com/office/officeart/2005/8/layout/list1"/>
    <dgm:cxn modelId="{E86AF7A4-B7A8-4C0D-96FE-C07AC7A0BFF6}" type="presParOf" srcId="{D8E29803-C13B-4CEC-B9C3-7E913ADFC136}" destId="{42E8902D-FAE0-45E1-B6B8-861A6956E3E1}" srcOrd="1" destOrd="0" presId="urn:microsoft.com/office/officeart/2005/8/layout/list1"/>
    <dgm:cxn modelId="{ED53690D-46CA-4DE0-977C-480DBC07DFD7}" type="presParOf" srcId="{BC550773-B223-49F8-8BE4-F372CA8BCC49}" destId="{E3005C9B-BDF5-4399-9D31-D7F8D5483FCE}" srcOrd="5" destOrd="0" presId="urn:microsoft.com/office/officeart/2005/8/layout/list1"/>
    <dgm:cxn modelId="{9C882ACC-ADC7-4C12-9D96-72729B35444B}" type="presParOf" srcId="{BC550773-B223-49F8-8BE4-F372CA8BCC49}" destId="{CFB28EF4-B191-4EF0-B10B-819476874B92}" srcOrd="6" destOrd="0" presId="urn:microsoft.com/office/officeart/2005/8/layout/list1"/>
    <dgm:cxn modelId="{1195DE71-A923-4EB5-801D-CD10D241C998}" type="presParOf" srcId="{BC550773-B223-49F8-8BE4-F372CA8BCC49}" destId="{69394BC2-F864-4A66-8E55-D6085BB52301}" srcOrd="7" destOrd="0" presId="urn:microsoft.com/office/officeart/2005/8/layout/list1"/>
    <dgm:cxn modelId="{7E26DD1E-4CFA-4924-A860-EB46BCBC95F5}" type="presParOf" srcId="{BC550773-B223-49F8-8BE4-F372CA8BCC49}" destId="{E613049C-A588-4C99-8DCF-51B9814DF134}" srcOrd="8" destOrd="0" presId="urn:microsoft.com/office/officeart/2005/8/layout/list1"/>
    <dgm:cxn modelId="{6B755AF4-9C59-4AFF-8D11-E96AF25E362D}" type="presParOf" srcId="{E613049C-A588-4C99-8DCF-51B9814DF134}" destId="{D184D28F-D5EF-4049-8759-2ABF6C4F6FB6}" srcOrd="0" destOrd="0" presId="urn:microsoft.com/office/officeart/2005/8/layout/list1"/>
    <dgm:cxn modelId="{D2BF1F4D-99BB-4111-95BC-E9A8AD310922}" type="presParOf" srcId="{E613049C-A588-4C99-8DCF-51B9814DF134}" destId="{AC2814E6-0977-4C5E-BBA8-D0820ECA5C6D}" srcOrd="1" destOrd="0" presId="urn:microsoft.com/office/officeart/2005/8/layout/list1"/>
    <dgm:cxn modelId="{DBA9D555-1111-4087-B26E-FF045CB3ADA0}" type="presParOf" srcId="{BC550773-B223-49F8-8BE4-F372CA8BCC49}" destId="{C4585499-F40B-4868-94F6-2FDF00846682}" srcOrd="9" destOrd="0" presId="urn:microsoft.com/office/officeart/2005/8/layout/list1"/>
    <dgm:cxn modelId="{EA9B5A95-6AB2-49A3-8F84-A96D953E2134}" type="presParOf" srcId="{BC550773-B223-49F8-8BE4-F372CA8BCC49}" destId="{5384129E-AD8E-4BBB-9623-66D06A33E2ED}" srcOrd="10" destOrd="0" presId="urn:microsoft.com/office/officeart/2005/8/layout/list1"/>
    <dgm:cxn modelId="{9EC1A460-864A-4C41-BAA1-9CD198EB5DC2}" type="presParOf" srcId="{BC550773-B223-49F8-8BE4-F372CA8BCC49}" destId="{96824E15-40EC-46B2-88B3-A105E6C9E23E}" srcOrd="11" destOrd="0" presId="urn:microsoft.com/office/officeart/2005/8/layout/list1"/>
    <dgm:cxn modelId="{879FD66C-DF65-430A-820A-F81B567E6C63}" type="presParOf" srcId="{BC550773-B223-49F8-8BE4-F372CA8BCC49}" destId="{CF17FAEF-28DC-4585-96AC-A92E5A22AA8F}" srcOrd="12" destOrd="0" presId="urn:microsoft.com/office/officeart/2005/8/layout/list1"/>
    <dgm:cxn modelId="{71CA9C3E-37C8-4AF5-B50A-E9ABC9845451}" type="presParOf" srcId="{CF17FAEF-28DC-4585-96AC-A92E5A22AA8F}" destId="{A303EB53-AD3F-4F9A-B6D3-C37C22932161}" srcOrd="0" destOrd="0" presId="urn:microsoft.com/office/officeart/2005/8/layout/list1"/>
    <dgm:cxn modelId="{84522823-87E8-4C2A-9AE9-6A6E82BF8F88}" type="presParOf" srcId="{CF17FAEF-28DC-4585-96AC-A92E5A22AA8F}" destId="{C3733B08-6D9D-4944-894E-C64E28FBAC6D}" srcOrd="1" destOrd="0" presId="urn:microsoft.com/office/officeart/2005/8/layout/list1"/>
    <dgm:cxn modelId="{C8429A5B-257B-430A-82FB-FF4C88E0C220}" type="presParOf" srcId="{BC550773-B223-49F8-8BE4-F372CA8BCC49}" destId="{60035ED1-0CC3-4BBC-B793-3DBFFEF9902E}" srcOrd="13" destOrd="0" presId="urn:microsoft.com/office/officeart/2005/8/layout/list1"/>
    <dgm:cxn modelId="{16D9B6AF-01F3-4283-89EE-B5323A09C5B4}" type="presParOf" srcId="{BC550773-B223-49F8-8BE4-F372CA8BCC49}" destId="{3A40B661-8AD9-425A-A99A-4EA72912E95F}" srcOrd="14" destOrd="0" presId="urn:microsoft.com/office/officeart/2005/8/layout/list1"/>
    <dgm:cxn modelId="{F28EAFC2-FF45-4084-A67D-9B205AE4FC5B}" type="presParOf" srcId="{BC550773-B223-49F8-8BE4-F372CA8BCC49}" destId="{BFA7CF46-6C0B-4181-BE7F-28525E28A7D3}" srcOrd="15" destOrd="0" presId="urn:microsoft.com/office/officeart/2005/8/layout/list1"/>
    <dgm:cxn modelId="{6A677CA0-BAED-47AE-8519-D36EF6EADD83}" type="presParOf" srcId="{BC550773-B223-49F8-8BE4-F372CA8BCC49}" destId="{5341BE5D-5664-4CCF-A8AC-89D03AB4CB4F}" srcOrd="16" destOrd="0" presId="urn:microsoft.com/office/officeart/2005/8/layout/list1"/>
    <dgm:cxn modelId="{F77D9DBB-54F4-434E-B997-8CF5CBF9F0E7}" type="presParOf" srcId="{5341BE5D-5664-4CCF-A8AC-89D03AB4CB4F}" destId="{563C2A29-B9A8-48DF-8229-AE729A57954D}" srcOrd="0" destOrd="0" presId="urn:microsoft.com/office/officeart/2005/8/layout/list1"/>
    <dgm:cxn modelId="{E70DA28E-F9AB-48CD-85B4-95FFB11716B4}" type="presParOf" srcId="{5341BE5D-5664-4CCF-A8AC-89D03AB4CB4F}" destId="{D2FAC563-A217-44BA-8391-73A1AF6CFDDD}" srcOrd="1" destOrd="0" presId="urn:microsoft.com/office/officeart/2005/8/layout/list1"/>
    <dgm:cxn modelId="{ABE4C7C0-D028-49EF-BEF7-C3EEF70FC763}" type="presParOf" srcId="{BC550773-B223-49F8-8BE4-F372CA8BCC49}" destId="{B6A18888-3067-4B57-B919-8B495DE719D4}" srcOrd="17" destOrd="0" presId="urn:microsoft.com/office/officeart/2005/8/layout/list1"/>
    <dgm:cxn modelId="{37B18D44-FC67-429F-95FB-F0812F1C58FC}" type="presParOf" srcId="{BC550773-B223-49F8-8BE4-F372CA8BCC49}" destId="{35F1F620-8033-48A5-953F-88A867960FB8}" srcOrd="18" destOrd="0" presId="urn:microsoft.com/office/officeart/2005/8/layout/list1"/>
    <dgm:cxn modelId="{4D70C7EE-2596-413A-93FF-5DC6AEF0BBFC}" type="presParOf" srcId="{BC550773-B223-49F8-8BE4-F372CA8BCC49}" destId="{1BEDE0B7-B5A3-4384-82B7-8FB22D3117A3}" srcOrd="19" destOrd="0" presId="urn:microsoft.com/office/officeart/2005/8/layout/list1"/>
    <dgm:cxn modelId="{B392C9DF-5E8E-43FE-9AAD-EAD9258BD067}" type="presParOf" srcId="{BC550773-B223-49F8-8BE4-F372CA8BCC49}" destId="{8447F5C3-1F29-43B4-8875-E24B17181979}" srcOrd="20" destOrd="0" presId="urn:microsoft.com/office/officeart/2005/8/layout/list1"/>
    <dgm:cxn modelId="{283C7EC1-E471-4186-AE11-C6D6787A1C30}" type="presParOf" srcId="{8447F5C3-1F29-43B4-8875-E24B17181979}" destId="{D6B28554-248B-49DD-8989-FE9B9A7413AD}" srcOrd="0" destOrd="0" presId="urn:microsoft.com/office/officeart/2005/8/layout/list1"/>
    <dgm:cxn modelId="{2C4F6584-E354-46E1-A113-F1A776F05CE2}" type="presParOf" srcId="{8447F5C3-1F29-43B4-8875-E24B17181979}" destId="{1078D696-2586-439F-82F2-2E850670CB95}" srcOrd="1" destOrd="0" presId="urn:microsoft.com/office/officeart/2005/8/layout/list1"/>
    <dgm:cxn modelId="{9CE3B56C-5B86-4A16-BE0E-C19000771F36}" type="presParOf" srcId="{BC550773-B223-49F8-8BE4-F372CA8BCC49}" destId="{CCE65FF6-D0D1-4E6A-A342-F4D98A023441}" srcOrd="21" destOrd="0" presId="urn:microsoft.com/office/officeart/2005/8/layout/list1"/>
    <dgm:cxn modelId="{47C1213B-F108-4812-85E2-4557AA318897}" type="presParOf" srcId="{BC550773-B223-49F8-8BE4-F372CA8BCC49}" destId="{4BBD090E-2538-4E0B-8D21-CF59DD77780F}" srcOrd="22" destOrd="0" presId="urn:microsoft.com/office/officeart/2005/8/layout/list1"/>
    <dgm:cxn modelId="{B52C452F-BA75-40E2-8C93-AE2BE185D2FB}" type="presParOf" srcId="{BC550773-B223-49F8-8BE4-F372CA8BCC49}" destId="{A8D2C8B0-06BC-4AB8-9BA5-0BA7F196923E}" srcOrd="23" destOrd="0" presId="urn:microsoft.com/office/officeart/2005/8/layout/list1"/>
    <dgm:cxn modelId="{F6CFBECE-5D03-4480-B30F-B94247C27304}" type="presParOf" srcId="{BC550773-B223-49F8-8BE4-F372CA8BCC49}" destId="{669324B8-8C44-48C1-B520-0C16CB385EAB}" srcOrd="24" destOrd="0" presId="urn:microsoft.com/office/officeart/2005/8/layout/list1"/>
    <dgm:cxn modelId="{2B703D2F-8FB1-4CF7-88EC-E8B0EDCFC2A9}" type="presParOf" srcId="{669324B8-8C44-48C1-B520-0C16CB385EAB}" destId="{4FAADF55-8052-4745-98CD-F47981C4F5FB}" srcOrd="0" destOrd="0" presId="urn:microsoft.com/office/officeart/2005/8/layout/list1"/>
    <dgm:cxn modelId="{CA6E0BAC-ED9E-45FC-9F08-FA5E26BEAEAE}" type="presParOf" srcId="{669324B8-8C44-48C1-B520-0C16CB385EAB}" destId="{F16C6DE4-65AC-4FF3-8D5B-3996E5824F80}" srcOrd="1" destOrd="0" presId="urn:microsoft.com/office/officeart/2005/8/layout/list1"/>
    <dgm:cxn modelId="{C672D189-1DEF-4ECE-9D2D-C5935FD444BD}" type="presParOf" srcId="{BC550773-B223-49F8-8BE4-F372CA8BCC49}" destId="{DAE4D52B-42C8-4B54-9153-D528B203FFD2}" srcOrd="25" destOrd="0" presId="urn:microsoft.com/office/officeart/2005/8/layout/list1"/>
    <dgm:cxn modelId="{119F588E-8E05-4201-9C31-BF24F8D9CD5C}" type="presParOf" srcId="{BC550773-B223-49F8-8BE4-F372CA8BCC49}" destId="{A0DE1A88-6E80-4BFD-A1F9-681F76767DF6}" srcOrd="26" destOrd="0" presId="urn:microsoft.com/office/officeart/2005/8/layout/list1"/>
    <dgm:cxn modelId="{C845FA41-01B9-486C-B38E-46C9B0333606}" type="presParOf" srcId="{BC550773-B223-49F8-8BE4-F372CA8BCC49}" destId="{AEDFF808-53B2-4D64-85A0-DBFB39B3880E}" srcOrd="27" destOrd="0" presId="urn:microsoft.com/office/officeart/2005/8/layout/list1"/>
    <dgm:cxn modelId="{88DEFC39-F709-4950-950E-AA40A9C9D52A}" type="presParOf" srcId="{BC550773-B223-49F8-8BE4-F372CA8BCC49}" destId="{1068B090-610F-4180-8DB0-255B63151E7E}" srcOrd="28" destOrd="0" presId="urn:microsoft.com/office/officeart/2005/8/layout/list1"/>
    <dgm:cxn modelId="{4A645A60-6E39-47A4-AA78-7EC15CADDA9F}" type="presParOf" srcId="{1068B090-610F-4180-8DB0-255B63151E7E}" destId="{6246EA55-1C3A-47D2-8FDA-61A8C060AE7A}" srcOrd="0" destOrd="0" presId="urn:microsoft.com/office/officeart/2005/8/layout/list1"/>
    <dgm:cxn modelId="{46A48469-B0AD-4196-A853-C06579DE4B2B}" type="presParOf" srcId="{1068B090-610F-4180-8DB0-255B63151E7E}" destId="{6B7066CD-1A61-484A-87F4-684E2958B8F0}" srcOrd="1" destOrd="0" presId="urn:microsoft.com/office/officeart/2005/8/layout/list1"/>
    <dgm:cxn modelId="{9E3937C2-75A2-4AC1-853F-8578034EA318}" type="presParOf" srcId="{BC550773-B223-49F8-8BE4-F372CA8BCC49}" destId="{9F2B1871-CA9B-4FC9-8698-C77C6AF98BF2}" srcOrd="29" destOrd="0" presId="urn:microsoft.com/office/officeart/2005/8/layout/list1"/>
    <dgm:cxn modelId="{0DE28AD3-EF85-42D1-9FDA-FB18EE135083}" type="presParOf" srcId="{BC550773-B223-49F8-8BE4-F372CA8BCC49}" destId="{DFEB9F7B-EACD-4B5C-AACB-E534B0852C09}" srcOrd="3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F6D0AE-2C4B-47E1-B4AC-380B386DF0A3}"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GB"/>
        </a:p>
      </dgm:t>
    </dgm:pt>
    <dgm:pt modelId="{ACF3279A-B2D9-4349-B574-4B33C9E5A8A3}">
      <dgm:prSet phldrT="[Text]"/>
      <dgm:spPr/>
      <dgm:t>
        <a:bodyPr/>
        <a:lstStyle/>
        <a:p>
          <a:r>
            <a:rPr lang="en-GB"/>
            <a:t>Leadership and Management</a:t>
          </a:r>
        </a:p>
      </dgm:t>
    </dgm:pt>
    <dgm:pt modelId="{C18D5DBE-8040-431C-A83A-7E41F3B92283}" type="parTrans" cxnId="{EF388BDA-B094-4715-8472-2F00E1A83164}">
      <dgm:prSet/>
      <dgm:spPr/>
      <dgm:t>
        <a:bodyPr/>
        <a:lstStyle/>
        <a:p>
          <a:endParaRPr lang="en-GB"/>
        </a:p>
      </dgm:t>
    </dgm:pt>
    <dgm:pt modelId="{DCB15DA2-1D43-4F7D-B78C-72E18B721232}" type="sibTrans" cxnId="{EF388BDA-B094-4715-8472-2F00E1A83164}">
      <dgm:prSet/>
      <dgm:spPr/>
      <dgm:t>
        <a:bodyPr/>
        <a:lstStyle/>
        <a:p>
          <a:endParaRPr lang="en-GB"/>
        </a:p>
      </dgm:t>
    </dgm:pt>
    <dgm:pt modelId="{62575115-9ED8-479A-A41C-5774ADE60C77}">
      <dgm:prSet phldrT="[Text]"/>
      <dgm:spPr/>
      <dgm:t>
        <a:bodyPr/>
        <a:lstStyle/>
        <a:p>
          <a:r>
            <a:rPr lang="en-GB"/>
            <a:t>Ethos and Environment</a:t>
          </a:r>
        </a:p>
      </dgm:t>
    </dgm:pt>
    <dgm:pt modelId="{8814D747-C305-48D5-9EB2-AF06949A7042}" type="parTrans" cxnId="{82E982ED-BDCA-467E-A207-40B6FE895169}">
      <dgm:prSet/>
      <dgm:spPr/>
      <dgm:t>
        <a:bodyPr/>
        <a:lstStyle/>
        <a:p>
          <a:endParaRPr lang="en-GB"/>
        </a:p>
      </dgm:t>
    </dgm:pt>
    <dgm:pt modelId="{7A00B7BA-AD04-4ED3-8DFC-2F3E3B370383}" type="sibTrans" cxnId="{82E982ED-BDCA-467E-A207-40B6FE895169}">
      <dgm:prSet/>
      <dgm:spPr/>
      <dgm:t>
        <a:bodyPr/>
        <a:lstStyle/>
        <a:p>
          <a:endParaRPr lang="en-GB"/>
        </a:p>
      </dgm:t>
    </dgm:pt>
    <dgm:pt modelId="{2E34958B-5094-42AE-9792-7DCFB20F0016}">
      <dgm:prSet phldrT="[Text]"/>
      <dgm:spPr/>
      <dgm:t>
        <a:bodyPr/>
        <a:lstStyle/>
        <a:p>
          <a:r>
            <a:rPr lang="en-GB"/>
            <a:t>Curriculum and Learning</a:t>
          </a:r>
        </a:p>
      </dgm:t>
    </dgm:pt>
    <dgm:pt modelId="{A1056F79-9F03-4894-9B5D-C1FCC08DF4C3}" type="parTrans" cxnId="{6B5D3FBD-2923-4308-891C-787901A39F40}">
      <dgm:prSet/>
      <dgm:spPr/>
      <dgm:t>
        <a:bodyPr/>
        <a:lstStyle/>
        <a:p>
          <a:endParaRPr lang="en-GB"/>
        </a:p>
      </dgm:t>
    </dgm:pt>
    <dgm:pt modelId="{B810224C-B09C-4A80-A398-C1B357492B15}" type="sibTrans" cxnId="{6B5D3FBD-2923-4308-891C-787901A39F40}">
      <dgm:prSet/>
      <dgm:spPr/>
      <dgm:t>
        <a:bodyPr/>
        <a:lstStyle/>
        <a:p>
          <a:endParaRPr lang="en-GB"/>
        </a:p>
      </dgm:t>
    </dgm:pt>
    <dgm:pt modelId="{F592E3DD-03BB-4053-9E94-475634711A8F}">
      <dgm:prSet phldrT="[Text]"/>
      <dgm:spPr/>
      <dgm:t>
        <a:bodyPr/>
        <a:lstStyle/>
        <a:p>
          <a:r>
            <a:rPr lang="en-GB"/>
            <a:t>Pupil Participation</a:t>
          </a:r>
        </a:p>
      </dgm:t>
    </dgm:pt>
    <dgm:pt modelId="{7C528CD6-7F93-4000-ABCB-3C7B5E594AB8}" type="parTrans" cxnId="{51B6E6E7-2E85-4CAC-BDF7-C56072ED73E2}">
      <dgm:prSet/>
      <dgm:spPr/>
      <dgm:t>
        <a:bodyPr/>
        <a:lstStyle/>
        <a:p>
          <a:endParaRPr lang="en-GB"/>
        </a:p>
      </dgm:t>
    </dgm:pt>
    <dgm:pt modelId="{C6B442B6-AB3E-4222-85D3-38C5F53CCF57}" type="sibTrans" cxnId="{51B6E6E7-2E85-4CAC-BDF7-C56072ED73E2}">
      <dgm:prSet/>
      <dgm:spPr/>
      <dgm:t>
        <a:bodyPr/>
        <a:lstStyle/>
        <a:p>
          <a:endParaRPr lang="en-GB"/>
        </a:p>
      </dgm:t>
    </dgm:pt>
    <dgm:pt modelId="{06099591-7887-42A6-8443-4BD793B0DCCC}">
      <dgm:prSet phldrT="[Text]"/>
      <dgm:spPr>
        <a:ln w="57150"/>
      </dgm:spPr>
      <dgm:t>
        <a:bodyPr/>
        <a:lstStyle/>
        <a:p>
          <a:r>
            <a:rPr lang="en-GB"/>
            <a:t>Staff Wellbeing and Development</a:t>
          </a:r>
        </a:p>
      </dgm:t>
    </dgm:pt>
    <dgm:pt modelId="{3A85680D-D3D4-4665-A0BA-85D17A1EB3A7}" type="parTrans" cxnId="{BB29F5C1-2967-4B1D-A388-76425F4D7EA7}">
      <dgm:prSet/>
      <dgm:spPr/>
      <dgm:t>
        <a:bodyPr/>
        <a:lstStyle/>
        <a:p>
          <a:endParaRPr lang="en-GB"/>
        </a:p>
      </dgm:t>
    </dgm:pt>
    <dgm:pt modelId="{83DBCE37-2AAB-4296-93CA-E8053B0A43D5}" type="sibTrans" cxnId="{BB29F5C1-2967-4B1D-A388-76425F4D7EA7}">
      <dgm:prSet/>
      <dgm:spPr/>
      <dgm:t>
        <a:bodyPr/>
        <a:lstStyle/>
        <a:p>
          <a:endParaRPr lang="en-GB"/>
        </a:p>
      </dgm:t>
    </dgm:pt>
    <dgm:pt modelId="{C44980EA-8A21-4062-A0D4-C4F7BA3B6229}">
      <dgm:prSet phldrT="[Text]"/>
      <dgm:spPr/>
      <dgm:t>
        <a:bodyPr/>
        <a:lstStyle/>
        <a:p>
          <a:r>
            <a:rPr lang="en-GB"/>
            <a:t>Involving Parents and Carers</a:t>
          </a:r>
        </a:p>
      </dgm:t>
    </dgm:pt>
    <dgm:pt modelId="{DF5E93FB-1969-4E57-BD32-F3933B29C171}" type="parTrans" cxnId="{0F2BCB39-C3C4-4B20-8D5B-DCD0F5C04D1B}">
      <dgm:prSet/>
      <dgm:spPr/>
      <dgm:t>
        <a:bodyPr/>
        <a:lstStyle/>
        <a:p>
          <a:endParaRPr lang="en-GB"/>
        </a:p>
      </dgm:t>
    </dgm:pt>
    <dgm:pt modelId="{C974EB43-50C2-4EA2-9C2A-F6E00A7D4834}" type="sibTrans" cxnId="{0F2BCB39-C3C4-4B20-8D5B-DCD0F5C04D1B}">
      <dgm:prSet/>
      <dgm:spPr/>
      <dgm:t>
        <a:bodyPr/>
        <a:lstStyle/>
        <a:p>
          <a:endParaRPr lang="en-GB"/>
        </a:p>
      </dgm:t>
    </dgm:pt>
    <dgm:pt modelId="{A7CA9720-6E53-42A2-A27A-3787CEE58569}">
      <dgm:prSet phldrT="[Text]"/>
      <dgm:spPr/>
      <dgm:t>
        <a:bodyPr/>
        <a:lstStyle/>
        <a:p>
          <a:r>
            <a:rPr lang="en-GB"/>
            <a:t>Identifying Need</a:t>
          </a:r>
        </a:p>
      </dgm:t>
    </dgm:pt>
    <dgm:pt modelId="{81288351-5576-4391-B59E-6B49B5D6EB2C}" type="parTrans" cxnId="{5BEBC36C-95BB-4246-BF2D-2945921B6FCF}">
      <dgm:prSet/>
      <dgm:spPr/>
      <dgm:t>
        <a:bodyPr/>
        <a:lstStyle/>
        <a:p>
          <a:endParaRPr lang="en-GB"/>
        </a:p>
      </dgm:t>
    </dgm:pt>
    <dgm:pt modelId="{A0BD698A-A368-4EBC-8CEA-149404514C5A}" type="sibTrans" cxnId="{5BEBC36C-95BB-4246-BF2D-2945921B6FCF}">
      <dgm:prSet/>
      <dgm:spPr/>
      <dgm:t>
        <a:bodyPr/>
        <a:lstStyle/>
        <a:p>
          <a:endParaRPr lang="en-GB"/>
        </a:p>
      </dgm:t>
    </dgm:pt>
    <dgm:pt modelId="{80CFAE37-9607-4B68-A094-DAD0805E9B17}">
      <dgm:prSet phldrT="[Text]"/>
      <dgm:spPr/>
      <dgm:t>
        <a:bodyPr/>
        <a:lstStyle/>
        <a:p>
          <a:r>
            <a:rPr lang="en-GB"/>
            <a:t>Targeted Support</a:t>
          </a:r>
        </a:p>
      </dgm:t>
    </dgm:pt>
    <dgm:pt modelId="{2B44854D-D475-42D0-A2E0-F3E4DED1ACEF}" type="parTrans" cxnId="{1E220E4E-721F-4FEC-A59F-DFECB6BE43DA}">
      <dgm:prSet/>
      <dgm:spPr/>
      <dgm:t>
        <a:bodyPr/>
        <a:lstStyle/>
        <a:p>
          <a:endParaRPr lang="en-GB"/>
        </a:p>
      </dgm:t>
    </dgm:pt>
    <dgm:pt modelId="{2899B291-917A-4D59-AC13-AEEBE52924F7}" type="sibTrans" cxnId="{1E220E4E-721F-4FEC-A59F-DFECB6BE43DA}">
      <dgm:prSet/>
      <dgm:spPr/>
      <dgm:t>
        <a:bodyPr/>
        <a:lstStyle/>
        <a:p>
          <a:endParaRPr lang="en-GB"/>
        </a:p>
      </dgm:t>
    </dgm:pt>
    <dgm:pt modelId="{BC550773-B223-49F8-8BE4-F372CA8BCC49}" type="pres">
      <dgm:prSet presAssocID="{08F6D0AE-2C4B-47E1-B4AC-380B386DF0A3}" presName="linear" presStyleCnt="0">
        <dgm:presLayoutVars>
          <dgm:dir/>
          <dgm:animLvl val="lvl"/>
          <dgm:resizeHandles val="exact"/>
        </dgm:presLayoutVars>
      </dgm:prSet>
      <dgm:spPr/>
    </dgm:pt>
    <dgm:pt modelId="{99B06F4D-E72D-49DF-92E8-673C2FDFE4DA}" type="pres">
      <dgm:prSet presAssocID="{ACF3279A-B2D9-4349-B574-4B33C9E5A8A3}" presName="parentLin" presStyleCnt="0"/>
      <dgm:spPr/>
    </dgm:pt>
    <dgm:pt modelId="{DC282A19-0AB8-4279-A9C8-AA89A2490280}" type="pres">
      <dgm:prSet presAssocID="{ACF3279A-B2D9-4349-B574-4B33C9E5A8A3}" presName="parentLeftMargin" presStyleLbl="node1" presStyleIdx="0" presStyleCnt="8"/>
      <dgm:spPr/>
    </dgm:pt>
    <dgm:pt modelId="{DB770278-0E7C-48B9-A466-79EFB1DD2699}" type="pres">
      <dgm:prSet presAssocID="{ACF3279A-B2D9-4349-B574-4B33C9E5A8A3}" presName="parentText" presStyleLbl="node1" presStyleIdx="0" presStyleCnt="8">
        <dgm:presLayoutVars>
          <dgm:chMax val="0"/>
          <dgm:bulletEnabled val="1"/>
        </dgm:presLayoutVars>
      </dgm:prSet>
      <dgm:spPr/>
    </dgm:pt>
    <dgm:pt modelId="{83FE602D-649C-476F-B3CB-59C32FD7B76D}" type="pres">
      <dgm:prSet presAssocID="{ACF3279A-B2D9-4349-B574-4B33C9E5A8A3}" presName="negativeSpace" presStyleCnt="0"/>
      <dgm:spPr/>
    </dgm:pt>
    <dgm:pt modelId="{B2A85E12-648C-403F-9173-79B1135BDF89}" type="pres">
      <dgm:prSet presAssocID="{ACF3279A-B2D9-4349-B574-4B33C9E5A8A3}" presName="childText" presStyleLbl="conFgAcc1" presStyleIdx="0" presStyleCnt="8">
        <dgm:presLayoutVars>
          <dgm:bulletEnabled val="1"/>
        </dgm:presLayoutVars>
      </dgm:prSet>
      <dgm:spPr/>
    </dgm:pt>
    <dgm:pt modelId="{21DD22E3-FC75-4FF6-A624-9EAC4860C850}" type="pres">
      <dgm:prSet presAssocID="{DCB15DA2-1D43-4F7D-B78C-72E18B721232}" presName="spaceBetweenRectangles" presStyleCnt="0"/>
      <dgm:spPr/>
    </dgm:pt>
    <dgm:pt modelId="{D8E29803-C13B-4CEC-B9C3-7E913ADFC136}" type="pres">
      <dgm:prSet presAssocID="{62575115-9ED8-479A-A41C-5774ADE60C77}" presName="parentLin" presStyleCnt="0"/>
      <dgm:spPr/>
    </dgm:pt>
    <dgm:pt modelId="{F704FCFB-19F1-430A-ABD1-0300152C400E}" type="pres">
      <dgm:prSet presAssocID="{62575115-9ED8-479A-A41C-5774ADE60C77}" presName="parentLeftMargin" presStyleLbl="node1" presStyleIdx="0" presStyleCnt="8"/>
      <dgm:spPr/>
    </dgm:pt>
    <dgm:pt modelId="{42E8902D-FAE0-45E1-B6B8-861A6956E3E1}" type="pres">
      <dgm:prSet presAssocID="{62575115-9ED8-479A-A41C-5774ADE60C77}" presName="parentText" presStyleLbl="node1" presStyleIdx="1" presStyleCnt="8">
        <dgm:presLayoutVars>
          <dgm:chMax val="0"/>
          <dgm:bulletEnabled val="1"/>
        </dgm:presLayoutVars>
      </dgm:prSet>
      <dgm:spPr/>
    </dgm:pt>
    <dgm:pt modelId="{E3005C9B-BDF5-4399-9D31-D7F8D5483FCE}" type="pres">
      <dgm:prSet presAssocID="{62575115-9ED8-479A-A41C-5774ADE60C77}" presName="negativeSpace" presStyleCnt="0"/>
      <dgm:spPr/>
    </dgm:pt>
    <dgm:pt modelId="{CFB28EF4-B191-4EF0-B10B-819476874B92}" type="pres">
      <dgm:prSet presAssocID="{62575115-9ED8-479A-A41C-5774ADE60C77}" presName="childText" presStyleLbl="conFgAcc1" presStyleIdx="1" presStyleCnt="8">
        <dgm:presLayoutVars>
          <dgm:bulletEnabled val="1"/>
        </dgm:presLayoutVars>
      </dgm:prSet>
      <dgm:spPr/>
    </dgm:pt>
    <dgm:pt modelId="{69394BC2-F864-4A66-8E55-D6085BB52301}" type="pres">
      <dgm:prSet presAssocID="{7A00B7BA-AD04-4ED3-8DFC-2F3E3B370383}" presName="spaceBetweenRectangles" presStyleCnt="0"/>
      <dgm:spPr/>
    </dgm:pt>
    <dgm:pt modelId="{E613049C-A588-4C99-8DCF-51B9814DF134}" type="pres">
      <dgm:prSet presAssocID="{2E34958B-5094-42AE-9792-7DCFB20F0016}" presName="parentLin" presStyleCnt="0"/>
      <dgm:spPr/>
    </dgm:pt>
    <dgm:pt modelId="{D184D28F-D5EF-4049-8759-2ABF6C4F6FB6}" type="pres">
      <dgm:prSet presAssocID="{2E34958B-5094-42AE-9792-7DCFB20F0016}" presName="parentLeftMargin" presStyleLbl="node1" presStyleIdx="1" presStyleCnt="8"/>
      <dgm:spPr/>
    </dgm:pt>
    <dgm:pt modelId="{AC2814E6-0977-4C5E-BBA8-D0820ECA5C6D}" type="pres">
      <dgm:prSet presAssocID="{2E34958B-5094-42AE-9792-7DCFB20F0016}" presName="parentText" presStyleLbl="node1" presStyleIdx="2" presStyleCnt="8">
        <dgm:presLayoutVars>
          <dgm:chMax val="0"/>
          <dgm:bulletEnabled val="1"/>
        </dgm:presLayoutVars>
      </dgm:prSet>
      <dgm:spPr/>
    </dgm:pt>
    <dgm:pt modelId="{C4585499-F40B-4868-94F6-2FDF00846682}" type="pres">
      <dgm:prSet presAssocID="{2E34958B-5094-42AE-9792-7DCFB20F0016}" presName="negativeSpace" presStyleCnt="0"/>
      <dgm:spPr/>
    </dgm:pt>
    <dgm:pt modelId="{5384129E-AD8E-4BBB-9623-66D06A33E2ED}" type="pres">
      <dgm:prSet presAssocID="{2E34958B-5094-42AE-9792-7DCFB20F0016}" presName="childText" presStyleLbl="conFgAcc1" presStyleIdx="2" presStyleCnt="8">
        <dgm:presLayoutVars>
          <dgm:bulletEnabled val="1"/>
        </dgm:presLayoutVars>
      </dgm:prSet>
      <dgm:spPr/>
    </dgm:pt>
    <dgm:pt modelId="{96824E15-40EC-46B2-88B3-A105E6C9E23E}" type="pres">
      <dgm:prSet presAssocID="{B810224C-B09C-4A80-A398-C1B357492B15}" presName="spaceBetweenRectangles" presStyleCnt="0"/>
      <dgm:spPr/>
    </dgm:pt>
    <dgm:pt modelId="{CF17FAEF-28DC-4585-96AC-A92E5A22AA8F}" type="pres">
      <dgm:prSet presAssocID="{F592E3DD-03BB-4053-9E94-475634711A8F}" presName="parentLin" presStyleCnt="0"/>
      <dgm:spPr/>
    </dgm:pt>
    <dgm:pt modelId="{A303EB53-AD3F-4F9A-B6D3-C37C22932161}" type="pres">
      <dgm:prSet presAssocID="{F592E3DD-03BB-4053-9E94-475634711A8F}" presName="parentLeftMargin" presStyleLbl="node1" presStyleIdx="2" presStyleCnt="8"/>
      <dgm:spPr/>
    </dgm:pt>
    <dgm:pt modelId="{C3733B08-6D9D-4944-894E-C64E28FBAC6D}" type="pres">
      <dgm:prSet presAssocID="{F592E3DD-03BB-4053-9E94-475634711A8F}" presName="parentText" presStyleLbl="node1" presStyleIdx="3" presStyleCnt="8">
        <dgm:presLayoutVars>
          <dgm:chMax val="0"/>
          <dgm:bulletEnabled val="1"/>
        </dgm:presLayoutVars>
      </dgm:prSet>
      <dgm:spPr/>
    </dgm:pt>
    <dgm:pt modelId="{60035ED1-0CC3-4BBC-B793-3DBFFEF9902E}" type="pres">
      <dgm:prSet presAssocID="{F592E3DD-03BB-4053-9E94-475634711A8F}" presName="negativeSpace" presStyleCnt="0"/>
      <dgm:spPr/>
    </dgm:pt>
    <dgm:pt modelId="{3A40B661-8AD9-425A-A99A-4EA72912E95F}" type="pres">
      <dgm:prSet presAssocID="{F592E3DD-03BB-4053-9E94-475634711A8F}" presName="childText" presStyleLbl="conFgAcc1" presStyleIdx="3" presStyleCnt="8">
        <dgm:presLayoutVars>
          <dgm:bulletEnabled val="1"/>
        </dgm:presLayoutVars>
      </dgm:prSet>
      <dgm:spPr/>
    </dgm:pt>
    <dgm:pt modelId="{BFA7CF46-6C0B-4181-BE7F-28525E28A7D3}" type="pres">
      <dgm:prSet presAssocID="{C6B442B6-AB3E-4222-85D3-38C5F53CCF57}" presName="spaceBetweenRectangles" presStyleCnt="0"/>
      <dgm:spPr/>
    </dgm:pt>
    <dgm:pt modelId="{5341BE5D-5664-4CCF-A8AC-89D03AB4CB4F}" type="pres">
      <dgm:prSet presAssocID="{06099591-7887-42A6-8443-4BD793B0DCCC}" presName="parentLin" presStyleCnt="0"/>
      <dgm:spPr/>
    </dgm:pt>
    <dgm:pt modelId="{563C2A29-B9A8-48DF-8229-AE729A57954D}" type="pres">
      <dgm:prSet presAssocID="{06099591-7887-42A6-8443-4BD793B0DCCC}" presName="parentLeftMargin" presStyleLbl="node1" presStyleIdx="3" presStyleCnt="8"/>
      <dgm:spPr/>
    </dgm:pt>
    <dgm:pt modelId="{D2FAC563-A217-44BA-8391-73A1AF6CFDDD}" type="pres">
      <dgm:prSet presAssocID="{06099591-7887-42A6-8443-4BD793B0DCCC}" presName="parentText" presStyleLbl="node1" presStyleIdx="4" presStyleCnt="8">
        <dgm:presLayoutVars>
          <dgm:chMax val="0"/>
          <dgm:bulletEnabled val="1"/>
        </dgm:presLayoutVars>
      </dgm:prSet>
      <dgm:spPr/>
    </dgm:pt>
    <dgm:pt modelId="{B6A18888-3067-4B57-B919-8B495DE719D4}" type="pres">
      <dgm:prSet presAssocID="{06099591-7887-42A6-8443-4BD793B0DCCC}" presName="negativeSpace" presStyleCnt="0"/>
      <dgm:spPr/>
    </dgm:pt>
    <dgm:pt modelId="{35F1F620-8033-48A5-953F-88A867960FB8}" type="pres">
      <dgm:prSet presAssocID="{06099591-7887-42A6-8443-4BD793B0DCCC}" presName="childText" presStyleLbl="conFgAcc1" presStyleIdx="4" presStyleCnt="8">
        <dgm:presLayoutVars>
          <dgm:bulletEnabled val="1"/>
        </dgm:presLayoutVars>
      </dgm:prSet>
      <dgm:spPr/>
    </dgm:pt>
    <dgm:pt modelId="{1BEDE0B7-B5A3-4384-82B7-8FB22D3117A3}" type="pres">
      <dgm:prSet presAssocID="{83DBCE37-2AAB-4296-93CA-E8053B0A43D5}" presName="spaceBetweenRectangles" presStyleCnt="0"/>
      <dgm:spPr/>
    </dgm:pt>
    <dgm:pt modelId="{8447F5C3-1F29-43B4-8875-E24B17181979}" type="pres">
      <dgm:prSet presAssocID="{C44980EA-8A21-4062-A0D4-C4F7BA3B6229}" presName="parentLin" presStyleCnt="0"/>
      <dgm:spPr/>
    </dgm:pt>
    <dgm:pt modelId="{D6B28554-248B-49DD-8989-FE9B9A7413AD}" type="pres">
      <dgm:prSet presAssocID="{C44980EA-8A21-4062-A0D4-C4F7BA3B6229}" presName="parentLeftMargin" presStyleLbl="node1" presStyleIdx="4" presStyleCnt="8"/>
      <dgm:spPr/>
    </dgm:pt>
    <dgm:pt modelId="{1078D696-2586-439F-82F2-2E850670CB95}" type="pres">
      <dgm:prSet presAssocID="{C44980EA-8A21-4062-A0D4-C4F7BA3B6229}" presName="parentText" presStyleLbl="node1" presStyleIdx="5" presStyleCnt="8">
        <dgm:presLayoutVars>
          <dgm:chMax val="0"/>
          <dgm:bulletEnabled val="1"/>
        </dgm:presLayoutVars>
      </dgm:prSet>
      <dgm:spPr/>
    </dgm:pt>
    <dgm:pt modelId="{CCE65FF6-D0D1-4E6A-A342-F4D98A023441}" type="pres">
      <dgm:prSet presAssocID="{C44980EA-8A21-4062-A0D4-C4F7BA3B6229}" presName="negativeSpace" presStyleCnt="0"/>
      <dgm:spPr/>
    </dgm:pt>
    <dgm:pt modelId="{4BBD090E-2538-4E0B-8D21-CF59DD77780F}" type="pres">
      <dgm:prSet presAssocID="{C44980EA-8A21-4062-A0D4-C4F7BA3B6229}" presName="childText" presStyleLbl="conFgAcc1" presStyleIdx="5" presStyleCnt="8">
        <dgm:presLayoutVars>
          <dgm:bulletEnabled val="1"/>
        </dgm:presLayoutVars>
      </dgm:prSet>
      <dgm:spPr/>
    </dgm:pt>
    <dgm:pt modelId="{A8D2C8B0-06BC-4AB8-9BA5-0BA7F196923E}" type="pres">
      <dgm:prSet presAssocID="{C974EB43-50C2-4EA2-9C2A-F6E00A7D4834}" presName="spaceBetweenRectangles" presStyleCnt="0"/>
      <dgm:spPr/>
    </dgm:pt>
    <dgm:pt modelId="{669324B8-8C44-48C1-B520-0C16CB385EAB}" type="pres">
      <dgm:prSet presAssocID="{A7CA9720-6E53-42A2-A27A-3787CEE58569}" presName="parentLin" presStyleCnt="0"/>
      <dgm:spPr/>
    </dgm:pt>
    <dgm:pt modelId="{4FAADF55-8052-4745-98CD-F47981C4F5FB}" type="pres">
      <dgm:prSet presAssocID="{A7CA9720-6E53-42A2-A27A-3787CEE58569}" presName="parentLeftMargin" presStyleLbl="node1" presStyleIdx="5" presStyleCnt="8"/>
      <dgm:spPr/>
    </dgm:pt>
    <dgm:pt modelId="{F16C6DE4-65AC-4FF3-8D5B-3996E5824F80}" type="pres">
      <dgm:prSet presAssocID="{A7CA9720-6E53-42A2-A27A-3787CEE58569}" presName="parentText" presStyleLbl="node1" presStyleIdx="6" presStyleCnt="8">
        <dgm:presLayoutVars>
          <dgm:chMax val="0"/>
          <dgm:bulletEnabled val="1"/>
        </dgm:presLayoutVars>
      </dgm:prSet>
      <dgm:spPr/>
    </dgm:pt>
    <dgm:pt modelId="{DAE4D52B-42C8-4B54-9153-D528B203FFD2}" type="pres">
      <dgm:prSet presAssocID="{A7CA9720-6E53-42A2-A27A-3787CEE58569}" presName="negativeSpace" presStyleCnt="0"/>
      <dgm:spPr/>
    </dgm:pt>
    <dgm:pt modelId="{A0DE1A88-6E80-4BFD-A1F9-681F76767DF6}" type="pres">
      <dgm:prSet presAssocID="{A7CA9720-6E53-42A2-A27A-3787CEE58569}" presName="childText" presStyleLbl="conFgAcc1" presStyleIdx="6" presStyleCnt="8">
        <dgm:presLayoutVars>
          <dgm:bulletEnabled val="1"/>
        </dgm:presLayoutVars>
      </dgm:prSet>
      <dgm:spPr/>
    </dgm:pt>
    <dgm:pt modelId="{AEDFF808-53B2-4D64-85A0-DBFB39B3880E}" type="pres">
      <dgm:prSet presAssocID="{A0BD698A-A368-4EBC-8CEA-149404514C5A}" presName="spaceBetweenRectangles" presStyleCnt="0"/>
      <dgm:spPr/>
    </dgm:pt>
    <dgm:pt modelId="{1068B090-610F-4180-8DB0-255B63151E7E}" type="pres">
      <dgm:prSet presAssocID="{80CFAE37-9607-4B68-A094-DAD0805E9B17}" presName="parentLin" presStyleCnt="0"/>
      <dgm:spPr/>
    </dgm:pt>
    <dgm:pt modelId="{6246EA55-1C3A-47D2-8FDA-61A8C060AE7A}" type="pres">
      <dgm:prSet presAssocID="{80CFAE37-9607-4B68-A094-DAD0805E9B17}" presName="parentLeftMargin" presStyleLbl="node1" presStyleIdx="6" presStyleCnt="8"/>
      <dgm:spPr/>
    </dgm:pt>
    <dgm:pt modelId="{6B7066CD-1A61-484A-87F4-684E2958B8F0}" type="pres">
      <dgm:prSet presAssocID="{80CFAE37-9607-4B68-A094-DAD0805E9B17}" presName="parentText" presStyleLbl="node1" presStyleIdx="7" presStyleCnt="8">
        <dgm:presLayoutVars>
          <dgm:chMax val="0"/>
          <dgm:bulletEnabled val="1"/>
        </dgm:presLayoutVars>
      </dgm:prSet>
      <dgm:spPr/>
    </dgm:pt>
    <dgm:pt modelId="{9F2B1871-CA9B-4FC9-8698-C77C6AF98BF2}" type="pres">
      <dgm:prSet presAssocID="{80CFAE37-9607-4B68-A094-DAD0805E9B17}" presName="negativeSpace" presStyleCnt="0"/>
      <dgm:spPr/>
    </dgm:pt>
    <dgm:pt modelId="{DFEB9F7B-EACD-4B5C-AACB-E534B0852C09}" type="pres">
      <dgm:prSet presAssocID="{80CFAE37-9607-4B68-A094-DAD0805E9B17}" presName="childText" presStyleLbl="conFgAcc1" presStyleIdx="7" presStyleCnt="8">
        <dgm:presLayoutVars>
          <dgm:bulletEnabled val="1"/>
        </dgm:presLayoutVars>
      </dgm:prSet>
      <dgm:spPr/>
    </dgm:pt>
  </dgm:ptLst>
  <dgm:cxnLst>
    <dgm:cxn modelId="{B2D53805-79D4-482C-88F2-21137024CBBE}" type="presOf" srcId="{80CFAE37-9607-4B68-A094-DAD0805E9B17}" destId="{6246EA55-1C3A-47D2-8FDA-61A8C060AE7A}" srcOrd="0" destOrd="0" presId="urn:microsoft.com/office/officeart/2005/8/layout/list1"/>
    <dgm:cxn modelId="{23114805-ACF7-47BA-913E-53F9F3B4761A}" type="presOf" srcId="{2E34958B-5094-42AE-9792-7DCFB20F0016}" destId="{D184D28F-D5EF-4049-8759-2ABF6C4F6FB6}" srcOrd="0" destOrd="0" presId="urn:microsoft.com/office/officeart/2005/8/layout/list1"/>
    <dgm:cxn modelId="{0EAAA61B-2C40-4BDF-A4B4-7EF2260C1918}" type="presOf" srcId="{2E34958B-5094-42AE-9792-7DCFB20F0016}" destId="{AC2814E6-0977-4C5E-BBA8-D0820ECA5C6D}" srcOrd="1" destOrd="0" presId="urn:microsoft.com/office/officeart/2005/8/layout/list1"/>
    <dgm:cxn modelId="{9D144929-E869-42B2-9B71-CFBF2A58ACFD}" type="presOf" srcId="{80CFAE37-9607-4B68-A094-DAD0805E9B17}" destId="{6B7066CD-1A61-484A-87F4-684E2958B8F0}" srcOrd="1" destOrd="0" presId="urn:microsoft.com/office/officeart/2005/8/layout/list1"/>
    <dgm:cxn modelId="{F1799634-D944-43A5-8441-69F3BCC441A5}" type="presOf" srcId="{A7CA9720-6E53-42A2-A27A-3787CEE58569}" destId="{4FAADF55-8052-4745-98CD-F47981C4F5FB}" srcOrd="0" destOrd="0" presId="urn:microsoft.com/office/officeart/2005/8/layout/list1"/>
    <dgm:cxn modelId="{0F2BCB39-C3C4-4B20-8D5B-DCD0F5C04D1B}" srcId="{08F6D0AE-2C4B-47E1-B4AC-380B386DF0A3}" destId="{C44980EA-8A21-4062-A0D4-C4F7BA3B6229}" srcOrd="5" destOrd="0" parTransId="{DF5E93FB-1969-4E57-BD32-F3933B29C171}" sibTransId="{C974EB43-50C2-4EA2-9C2A-F6E00A7D4834}"/>
    <dgm:cxn modelId="{6A862543-85AA-40A3-90DC-4570EAD0C289}" type="presOf" srcId="{C44980EA-8A21-4062-A0D4-C4F7BA3B6229}" destId="{1078D696-2586-439F-82F2-2E850670CB95}" srcOrd="1" destOrd="0" presId="urn:microsoft.com/office/officeart/2005/8/layout/list1"/>
    <dgm:cxn modelId="{4176D868-B64A-42A2-A81A-FBD964B50BAE}" type="presOf" srcId="{F592E3DD-03BB-4053-9E94-475634711A8F}" destId="{A303EB53-AD3F-4F9A-B6D3-C37C22932161}" srcOrd="0" destOrd="0" presId="urn:microsoft.com/office/officeart/2005/8/layout/list1"/>
    <dgm:cxn modelId="{5BEBC36C-95BB-4246-BF2D-2945921B6FCF}" srcId="{08F6D0AE-2C4B-47E1-B4AC-380B386DF0A3}" destId="{A7CA9720-6E53-42A2-A27A-3787CEE58569}" srcOrd="6" destOrd="0" parTransId="{81288351-5576-4391-B59E-6B49B5D6EB2C}" sibTransId="{A0BD698A-A368-4EBC-8CEA-149404514C5A}"/>
    <dgm:cxn modelId="{1E220E4E-721F-4FEC-A59F-DFECB6BE43DA}" srcId="{08F6D0AE-2C4B-47E1-B4AC-380B386DF0A3}" destId="{80CFAE37-9607-4B68-A094-DAD0805E9B17}" srcOrd="7" destOrd="0" parTransId="{2B44854D-D475-42D0-A2E0-F3E4DED1ACEF}" sibTransId="{2899B291-917A-4D59-AC13-AEEBE52924F7}"/>
    <dgm:cxn modelId="{12CECE6F-4B61-4D8C-B502-31309E22D314}" type="presOf" srcId="{06099591-7887-42A6-8443-4BD793B0DCCC}" destId="{D2FAC563-A217-44BA-8391-73A1AF6CFDDD}" srcOrd="1" destOrd="0" presId="urn:microsoft.com/office/officeart/2005/8/layout/list1"/>
    <dgm:cxn modelId="{3E7A9280-8477-4E51-AA95-113F4599142A}" type="presOf" srcId="{ACF3279A-B2D9-4349-B574-4B33C9E5A8A3}" destId="{DB770278-0E7C-48B9-A466-79EFB1DD2699}" srcOrd="1" destOrd="0" presId="urn:microsoft.com/office/officeart/2005/8/layout/list1"/>
    <dgm:cxn modelId="{8D3DCE93-455E-42DE-8B10-5BA204AA6620}" type="presOf" srcId="{ACF3279A-B2D9-4349-B574-4B33C9E5A8A3}" destId="{DC282A19-0AB8-4279-A9C8-AA89A2490280}" srcOrd="0" destOrd="0" presId="urn:microsoft.com/office/officeart/2005/8/layout/list1"/>
    <dgm:cxn modelId="{A31BFE9A-2683-4902-85CB-6FFF818DE5C3}" type="presOf" srcId="{08F6D0AE-2C4B-47E1-B4AC-380B386DF0A3}" destId="{BC550773-B223-49F8-8BE4-F372CA8BCC49}" srcOrd="0" destOrd="0" presId="urn:microsoft.com/office/officeart/2005/8/layout/list1"/>
    <dgm:cxn modelId="{8097C39C-834A-483E-B145-4838BDBAB752}" type="presOf" srcId="{62575115-9ED8-479A-A41C-5774ADE60C77}" destId="{F704FCFB-19F1-430A-ABD1-0300152C400E}" srcOrd="0" destOrd="0" presId="urn:microsoft.com/office/officeart/2005/8/layout/list1"/>
    <dgm:cxn modelId="{5EF550A5-0049-466F-A698-C954DC68B3AE}" type="presOf" srcId="{F592E3DD-03BB-4053-9E94-475634711A8F}" destId="{C3733B08-6D9D-4944-894E-C64E28FBAC6D}" srcOrd="1" destOrd="0" presId="urn:microsoft.com/office/officeart/2005/8/layout/list1"/>
    <dgm:cxn modelId="{EF7AF6AD-9D45-4CC8-972B-78ED7300D207}" type="presOf" srcId="{C44980EA-8A21-4062-A0D4-C4F7BA3B6229}" destId="{D6B28554-248B-49DD-8989-FE9B9A7413AD}" srcOrd="0" destOrd="0" presId="urn:microsoft.com/office/officeart/2005/8/layout/list1"/>
    <dgm:cxn modelId="{06DDE8B4-68FE-4625-9193-1254294FBE67}" type="presOf" srcId="{62575115-9ED8-479A-A41C-5774ADE60C77}" destId="{42E8902D-FAE0-45E1-B6B8-861A6956E3E1}" srcOrd="1" destOrd="0" presId="urn:microsoft.com/office/officeart/2005/8/layout/list1"/>
    <dgm:cxn modelId="{6B5D3FBD-2923-4308-891C-787901A39F40}" srcId="{08F6D0AE-2C4B-47E1-B4AC-380B386DF0A3}" destId="{2E34958B-5094-42AE-9792-7DCFB20F0016}" srcOrd="2" destOrd="0" parTransId="{A1056F79-9F03-4894-9B5D-C1FCC08DF4C3}" sibTransId="{B810224C-B09C-4A80-A398-C1B357492B15}"/>
    <dgm:cxn modelId="{BB29F5C1-2967-4B1D-A388-76425F4D7EA7}" srcId="{08F6D0AE-2C4B-47E1-B4AC-380B386DF0A3}" destId="{06099591-7887-42A6-8443-4BD793B0DCCC}" srcOrd="4" destOrd="0" parTransId="{3A85680D-D3D4-4665-A0BA-85D17A1EB3A7}" sibTransId="{83DBCE37-2AAB-4296-93CA-E8053B0A43D5}"/>
    <dgm:cxn modelId="{6AC8ACCC-50ED-416C-9CEB-A05C39E4F17E}" type="presOf" srcId="{06099591-7887-42A6-8443-4BD793B0DCCC}" destId="{563C2A29-B9A8-48DF-8229-AE729A57954D}" srcOrd="0" destOrd="0" presId="urn:microsoft.com/office/officeart/2005/8/layout/list1"/>
    <dgm:cxn modelId="{EF388BDA-B094-4715-8472-2F00E1A83164}" srcId="{08F6D0AE-2C4B-47E1-B4AC-380B386DF0A3}" destId="{ACF3279A-B2D9-4349-B574-4B33C9E5A8A3}" srcOrd="0" destOrd="0" parTransId="{C18D5DBE-8040-431C-A83A-7E41F3B92283}" sibTransId="{DCB15DA2-1D43-4F7D-B78C-72E18B721232}"/>
    <dgm:cxn modelId="{CC2E4BE4-0921-40A4-96AA-EF9A0D827DB2}" type="presOf" srcId="{A7CA9720-6E53-42A2-A27A-3787CEE58569}" destId="{F16C6DE4-65AC-4FF3-8D5B-3996E5824F80}" srcOrd="1" destOrd="0" presId="urn:microsoft.com/office/officeart/2005/8/layout/list1"/>
    <dgm:cxn modelId="{51B6E6E7-2E85-4CAC-BDF7-C56072ED73E2}" srcId="{08F6D0AE-2C4B-47E1-B4AC-380B386DF0A3}" destId="{F592E3DD-03BB-4053-9E94-475634711A8F}" srcOrd="3" destOrd="0" parTransId="{7C528CD6-7F93-4000-ABCB-3C7B5E594AB8}" sibTransId="{C6B442B6-AB3E-4222-85D3-38C5F53CCF57}"/>
    <dgm:cxn modelId="{82E982ED-BDCA-467E-A207-40B6FE895169}" srcId="{08F6D0AE-2C4B-47E1-B4AC-380B386DF0A3}" destId="{62575115-9ED8-479A-A41C-5774ADE60C77}" srcOrd="1" destOrd="0" parTransId="{8814D747-C305-48D5-9EB2-AF06949A7042}" sibTransId="{7A00B7BA-AD04-4ED3-8DFC-2F3E3B370383}"/>
    <dgm:cxn modelId="{37D0F1D1-C099-4EA3-B9BC-CC7291236A19}" type="presParOf" srcId="{BC550773-B223-49F8-8BE4-F372CA8BCC49}" destId="{99B06F4D-E72D-49DF-92E8-673C2FDFE4DA}" srcOrd="0" destOrd="0" presId="urn:microsoft.com/office/officeart/2005/8/layout/list1"/>
    <dgm:cxn modelId="{8934A7A6-7A41-4812-BDB4-7C641CECC263}" type="presParOf" srcId="{99B06F4D-E72D-49DF-92E8-673C2FDFE4DA}" destId="{DC282A19-0AB8-4279-A9C8-AA89A2490280}" srcOrd="0" destOrd="0" presId="urn:microsoft.com/office/officeart/2005/8/layout/list1"/>
    <dgm:cxn modelId="{FEF934DA-9A43-4EF4-9977-7A56B93C4F20}" type="presParOf" srcId="{99B06F4D-E72D-49DF-92E8-673C2FDFE4DA}" destId="{DB770278-0E7C-48B9-A466-79EFB1DD2699}" srcOrd="1" destOrd="0" presId="urn:microsoft.com/office/officeart/2005/8/layout/list1"/>
    <dgm:cxn modelId="{40F5F533-F090-46DB-BBFA-D2169C513029}" type="presParOf" srcId="{BC550773-B223-49F8-8BE4-F372CA8BCC49}" destId="{83FE602D-649C-476F-B3CB-59C32FD7B76D}" srcOrd="1" destOrd="0" presId="urn:microsoft.com/office/officeart/2005/8/layout/list1"/>
    <dgm:cxn modelId="{71C6CED2-9CAD-4790-A666-E34FBAA5F9FD}" type="presParOf" srcId="{BC550773-B223-49F8-8BE4-F372CA8BCC49}" destId="{B2A85E12-648C-403F-9173-79B1135BDF89}" srcOrd="2" destOrd="0" presId="urn:microsoft.com/office/officeart/2005/8/layout/list1"/>
    <dgm:cxn modelId="{529467A7-9E5B-451F-9DCF-EC21EFA35E66}" type="presParOf" srcId="{BC550773-B223-49F8-8BE4-F372CA8BCC49}" destId="{21DD22E3-FC75-4FF6-A624-9EAC4860C850}" srcOrd="3" destOrd="0" presId="urn:microsoft.com/office/officeart/2005/8/layout/list1"/>
    <dgm:cxn modelId="{29655BF9-F5A2-4751-A399-3D03ADCC1D7D}" type="presParOf" srcId="{BC550773-B223-49F8-8BE4-F372CA8BCC49}" destId="{D8E29803-C13B-4CEC-B9C3-7E913ADFC136}" srcOrd="4" destOrd="0" presId="urn:microsoft.com/office/officeart/2005/8/layout/list1"/>
    <dgm:cxn modelId="{CABC321D-D031-4413-99A7-424E2313A17C}" type="presParOf" srcId="{D8E29803-C13B-4CEC-B9C3-7E913ADFC136}" destId="{F704FCFB-19F1-430A-ABD1-0300152C400E}" srcOrd="0" destOrd="0" presId="urn:microsoft.com/office/officeart/2005/8/layout/list1"/>
    <dgm:cxn modelId="{E86AF7A4-B7A8-4C0D-96FE-C07AC7A0BFF6}" type="presParOf" srcId="{D8E29803-C13B-4CEC-B9C3-7E913ADFC136}" destId="{42E8902D-FAE0-45E1-B6B8-861A6956E3E1}" srcOrd="1" destOrd="0" presId="urn:microsoft.com/office/officeart/2005/8/layout/list1"/>
    <dgm:cxn modelId="{ED53690D-46CA-4DE0-977C-480DBC07DFD7}" type="presParOf" srcId="{BC550773-B223-49F8-8BE4-F372CA8BCC49}" destId="{E3005C9B-BDF5-4399-9D31-D7F8D5483FCE}" srcOrd="5" destOrd="0" presId="urn:microsoft.com/office/officeart/2005/8/layout/list1"/>
    <dgm:cxn modelId="{9C882ACC-ADC7-4C12-9D96-72729B35444B}" type="presParOf" srcId="{BC550773-B223-49F8-8BE4-F372CA8BCC49}" destId="{CFB28EF4-B191-4EF0-B10B-819476874B92}" srcOrd="6" destOrd="0" presId="urn:microsoft.com/office/officeart/2005/8/layout/list1"/>
    <dgm:cxn modelId="{1195DE71-A923-4EB5-801D-CD10D241C998}" type="presParOf" srcId="{BC550773-B223-49F8-8BE4-F372CA8BCC49}" destId="{69394BC2-F864-4A66-8E55-D6085BB52301}" srcOrd="7" destOrd="0" presId="urn:microsoft.com/office/officeart/2005/8/layout/list1"/>
    <dgm:cxn modelId="{7E26DD1E-4CFA-4924-A860-EB46BCBC95F5}" type="presParOf" srcId="{BC550773-B223-49F8-8BE4-F372CA8BCC49}" destId="{E613049C-A588-4C99-8DCF-51B9814DF134}" srcOrd="8" destOrd="0" presId="urn:microsoft.com/office/officeart/2005/8/layout/list1"/>
    <dgm:cxn modelId="{6B755AF4-9C59-4AFF-8D11-E96AF25E362D}" type="presParOf" srcId="{E613049C-A588-4C99-8DCF-51B9814DF134}" destId="{D184D28F-D5EF-4049-8759-2ABF6C4F6FB6}" srcOrd="0" destOrd="0" presId="urn:microsoft.com/office/officeart/2005/8/layout/list1"/>
    <dgm:cxn modelId="{D2BF1F4D-99BB-4111-95BC-E9A8AD310922}" type="presParOf" srcId="{E613049C-A588-4C99-8DCF-51B9814DF134}" destId="{AC2814E6-0977-4C5E-BBA8-D0820ECA5C6D}" srcOrd="1" destOrd="0" presId="urn:microsoft.com/office/officeart/2005/8/layout/list1"/>
    <dgm:cxn modelId="{DBA9D555-1111-4087-B26E-FF045CB3ADA0}" type="presParOf" srcId="{BC550773-B223-49F8-8BE4-F372CA8BCC49}" destId="{C4585499-F40B-4868-94F6-2FDF00846682}" srcOrd="9" destOrd="0" presId="urn:microsoft.com/office/officeart/2005/8/layout/list1"/>
    <dgm:cxn modelId="{EA9B5A95-6AB2-49A3-8F84-A96D953E2134}" type="presParOf" srcId="{BC550773-B223-49F8-8BE4-F372CA8BCC49}" destId="{5384129E-AD8E-4BBB-9623-66D06A33E2ED}" srcOrd="10" destOrd="0" presId="urn:microsoft.com/office/officeart/2005/8/layout/list1"/>
    <dgm:cxn modelId="{9EC1A460-864A-4C41-BAA1-9CD198EB5DC2}" type="presParOf" srcId="{BC550773-B223-49F8-8BE4-F372CA8BCC49}" destId="{96824E15-40EC-46B2-88B3-A105E6C9E23E}" srcOrd="11" destOrd="0" presId="urn:microsoft.com/office/officeart/2005/8/layout/list1"/>
    <dgm:cxn modelId="{879FD66C-DF65-430A-820A-F81B567E6C63}" type="presParOf" srcId="{BC550773-B223-49F8-8BE4-F372CA8BCC49}" destId="{CF17FAEF-28DC-4585-96AC-A92E5A22AA8F}" srcOrd="12" destOrd="0" presId="urn:microsoft.com/office/officeart/2005/8/layout/list1"/>
    <dgm:cxn modelId="{71CA9C3E-37C8-4AF5-B50A-E9ABC9845451}" type="presParOf" srcId="{CF17FAEF-28DC-4585-96AC-A92E5A22AA8F}" destId="{A303EB53-AD3F-4F9A-B6D3-C37C22932161}" srcOrd="0" destOrd="0" presId="urn:microsoft.com/office/officeart/2005/8/layout/list1"/>
    <dgm:cxn modelId="{84522823-87E8-4C2A-9AE9-6A6E82BF8F88}" type="presParOf" srcId="{CF17FAEF-28DC-4585-96AC-A92E5A22AA8F}" destId="{C3733B08-6D9D-4944-894E-C64E28FBAC6D}" srcOrd="1" destOrd="0" presId="urn:microsoft.com/office/officeart/2005/8/layout/list1"/>
    <dgm:cxn modelId="{C8429A5B-257B-430A-82FB-FF4C88E0C220}" type="presParOf" srcId="{BC550773-B223-49F8-8BE4-F372CA8BCC49}" destId="{60035ED1-0CC3-4BBC-B793-3DBFFEF9902E}" srcOrd="13" destOrd="0" presId="urn:microsoft.com/office/officeart/2005/8/layout/list1"/>
    <dgm:cxn modelId="{16D9B6AF-01F3-4283-89EE-B5323A09C5B4}" type="presParOf" srcId="{BC550773-B223-49F8-8BE4-F372CA8BCC49}" destId="{3A40B661-8AD9-425A-A99A-4EA72912E95F}" srcOrd="14" destOrd="0" presId="urn:microsoft.com/office/officeart/2005/8/layout/list1"/>
    <dgm:cxn modelId="{F28EAFC2-FF45-4084-A67D-9B205AE4FC5B}" type="presParOf" srcId="{BC550773-B223-49F8-8BE4-F372CA8BCC49}" destId="{BFA7CF46-6C0B-4181-BE7F-28525E28A7D3}" srcOrd="15" destOrd="0" presId="urn:microsoft.com/office/officeart/2005/8/layout/list1"/>
    <dgm:cxn modelId="{6A677CA0-BAED-47AE-8519-D36EF6EADD83}" type="presParOf" srcId="{BC550773-B223-49F8-8BE4-F372CA8BCC49}" destId="{5341BE5D-5664-4CCF-A8AC-89D03AB4CB4F}" srcOrd="16" destOrd="0" presId="urn:microsoft.com/office/officeart/2005/8/layout/list1"/>
    <dgm:cxn modelId="{F77D9DBB-54F4-434E-B997-8CF5CBF9F0E7}" type="presParOf" srcId="{5341BE5D-5664-4CCF-A8AC-89D03AB4CB4F}" destId="{563C2A29-B9A8-48DF-8229-AE729A57954D}" srcOrd="0" destOrd="0" presId="urn:microsoft.com/office/officeart/2005/8/layout/list1"/>
    <dgm:cxn modelId="{E70DA28E-F9AB-48CD-85B4-95FFB11716B4}" type="presParOf" srcId="{5341BE5D-5664-4CCF-A8AC-89D03AB4CB4F}" destId="{D2FAC563-A217-44BA-8391-73A1AF6CFDDD}" srcOrd="1" destOrd="0" presId="urn:microsoft.com/office/officeart/2005/8/layout/list1"/>
    <dgm:cxn modelId="{ABE4C7C0-D028-49EF-BEF7-C3EEF70FC763}" type="presParOf" srcId="{BC550773-B223-49F8-8BE4-F372CA8BCC49}" destId="{B6A18888-3067-4B57-B919-8B495DE719D4}" srcOrd="17" destOrd="0" presId="urn:microsoft.com/office/officeart/2005/8/layout/list1"/>
    <dgm:cxn modelId="{37B18D44-FC67-429F-95FB-F0812F1C58FC}" type="presParOf" srcId="{BC550773-B223-49F8-8BE4-F372CA8BCC49}" destId="{35F1F620-8033-48A5-953F-88A867960FB8}" srcOrd="18" destOrd="0" presId="urn:microsoft.com/office/officeart/2005/8/layout/list1"/>
    <dgm:cxn modelId="{4D70C7EE-2596-413A-93FF-5DC6AEF0BBFC}" type="presParOf" srcId="{BC550773-B223-49F8-8BE4-F372CA8BCC49}" destId="{1BEDE0B7-B5A3-4384-82B7-8FB22D3117A3}" srcOrd="19" destOrd="0" presId="urn:microsoft.com/office/officeart/2005/8/layout/list1"/>
    <dgm:cxn modelId="{B392C9DF-5E8E-43FE-9AAD-EAD9258BD067}" type="presParOf" srcId="{BC550773-B223-49F8-8BE4-F372CA8BCC49}" destId="{8447F5C3-1F29-43B4-8875-E24B17181979}" srcOrd="20" destOrd="0" presId="urn:microsoft.com/office/officeart/2005/8/layout/list1"/>
    <dgm:cxn modelId="{283C7EC1-E471-4186-AE11-C6D6787A1C30}" type="presParOf" srcId="{8447F5C3-1F29-43B4-8875-E24B17181979}" destId="{D6B28554-248B-49DD-8989-FE9B9A7413AD}" srcOrd="0" destOrd="0" presId="urn:microsoft.com/office/officeart/2005/8/layout/list1"/>
    <dgm:cxn modelId="{2C4F6584-E354-46E1-A113-F1A776F05CE2}" type="presParOf" srcId="{8447F5C3-1F29-43B4-8875-E24B17181979}" destId="{1078D696-2586-439F-82F2-2E850670CB95}" srcOrd="1" destOrd="0" presId="urn:microsoft.com/office/officeart/2005/8/layout/list1"/>
    <dgm:cxn modelId="{9CE3B56C-5B86-4A16-BE0E-C19000771F36}" type="presParOf" srcId="{BC550773-B223-49F8-8BE4-F372CA8BCC49}" destId="{CCE65FF6-D0D1-4E6A-A342-F4D98A023441}" srcOrd="21" destOrd="0" presId="urn:microsoft.com/office/officeart/2005/8/layout/list1"/>
    <dgm:cxn modelId="{47C1213B-F108-4812-85E2-4557AA318897}" type="presParOf" srcId="{BC550773-B223-49F8-8BE4-F372CA8BCC49}" destId="{4BBD090E-2538-4E0B-8D21-CF59DD77780F}" srcOrd="22" destOrd="0" presId="urn:microsoft.com/office/officeart/2005/8/layout/list1"/>
    <dgm:cxn modelId="{B52C452F-BA75-40E2-8C93-AE2BE185D2FB}" type="presParOf" srcId="{BC550773-B223-49F8-8BE4-F372CA8BCC49}" destId="{A8D2C8B0-06BC-4AB8-9BA5-0BA7F196923E}" srcOrd="23" destOrd="0" presId="urn:microsoft.com/office/officeart/2005/8/layout/list1"/>
    <dgm:cxn modelId="{F6CFBECE-5D03-4480-B30F-B94247C27304}" type="presParOf" srcId="{BC550773-B223-49F8-8BE4-F372CA8BCC49}" destId="{669324B8-8C44-48C1-B520-0C16CB385EAB}" srcOrd="24" destOrd="0" presId="urn:microsoft.com/office/officeart/2005/8/layout/list1"/>
    <dgm:cxn modelId="{2B703D2F-8FB1-4CF7-88EC-E8B0EDCFC2A9}" type="presParOf" srcId="{669324B8-8C44-48C1-B520-0C16CB385EAB}" destId="{4FAADF55-8052-4745-98CD-F47981C4F5FB}" srcOrd="0" destOrd="0" presId="urn:microsoft.com/office/officeart/2005/8/layout/list1"/>
    <dgm:cxn modelId="{CA6E0BAC-ED9E-45FC-9F08-FA5E26BEAEAE}" type="presParOf" srcId="{669324B8-8C44-48C1-B520-0C16CB385EAB}" destId="{F16C6DE4-65AC-4FF3-8D5B-3996E5824F80}" srcOrd="1" destOrd="0" presId="urn:microsoft.com/office/officeart/2005/8/layout/list1"/>
    <dgm:cxn modelId="{C672D189-1DEF-4ECE-9D2D-C5935FD444BD}" type="presParOf" srcId="{BC550773-B223-49F8-8BE4-F372CA8BCC49}" destId="{DAE4D52B-42C8-4B54-9153-D528B203FFD2}" srcOrd="25" destOrd="0" presId="urn:microsoft.com/office/officeart/2005/8/layout/list1"/>
    <dgm:cxn modelId="{119F588E-8E05-4201-9C31-BF24F8D9CD5C}" type="presParOf" srcId="{BC550773-B223-49F8-8BE4-F372CA8BCC49}" destId="{A0DE1A88-6E80-4BFD-A1F9-681F76767DF6}" srcOrd="26" destOrd="0" presId="urn:microsoft.com/office/officeart/2005/8/layout/list1"/>
    <dgm:cxn modelId="{C845FA41-01B9-486C-B38E-46C9B0333606}" type="presParOf" srcId="{BC550773-B223-49F8-8BE4-F372CA8BCC49}" destId="{AEDFF808-53B2-4D64-85A0-DBFB39B3880E}" srcOrd="27" destOrd="0" presId="urn:microsoft.com/office/officeart/2005/8/layout/list1"/>
    <dgm:cxn modelId="{88DEFC39-F709-4950-950E-AA40A9C9D52A}" type="presParOf" srcId="{BC550773-B223-49F8-8BE4-F372CA8BCC49}" destId="{1068B090-610F-4180-8DB0-255B63151E7E}" srcOrd="28" destOrd="0" presId="urn:microsoft.com/office/officeart/2005/8/layout/list1"/>
    <dgm:cxn modelId="{4A645A60-6E39-47A4-AA78-7EC15CADDA9F}" type="presParOf" srcId="{1068B090-610F-4180-8DB0-255B63151E7E}" destId="{6246EA55-1C3A-47D2-8FDA-61A8C060AE7A}" srcOrd="0" destOrd="0" presId="urn:microsoft.com/office/officeart/2005/8/layout/list1"/>
    <dgm:cxn modelId="{46A48469-B0AD-4196-A853-C06579DE4B2B}" type="presParOf" srcId="{1068B090-610F-4180-8DB0-255B63151E7E}" destId="{6B7066CD-1A61-484A-87F4-684E2958B8F0}" srcOrd="1" destOrd="0" presId="urn:microsoft.com/office/officeart/2005/8/layout/list1"/>
    <dgm:cxn modelId="{9E3937C2-75A2-4AC1-853F-8578034EA318}" type="presParOf" srcId="{BC550773-B223-49F8-8BE4-F372CA8BCC49}" destId="{9F2B1871-CA9B-4FC9-8698-C77C6AF98BF2}" srcOrd="29" destOrd="0" presId="urn:microsoft.com/office/officeart/2005/8/layout/list1"/>
    <dgm:cxn modelId="{0DE28AD3-EF85-42D1-9FDA-FB18EE135083}" type="presParOf" srcId="{BC550773-B223-49F8-8BE4-F372CA8BCC49}" destId="{DFEB9F7B-EACD-4B5C-AACB-E534B0852C09}" srcOrd="3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8F6D0AE-2C4B-47E1-B4AC-380B386DF0A3}"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GB"/>
        </a:p>
      </dgm:t>
    </dgm:pt>
    <dgm:pt modelId="{ACF3279A-B2D9-4349-B574-4B33C9E5A8A3}">
      <dgm:prSet phldrT="[Text]"/>
      <dgm:spPr/>
      <dgm:t>
        <a:bodyPr/>
        <a:lstStyle/>
        <a:p>
          <a:r>
            <a:rPr lang="en-GB"/>
            <a:t>Leadership and Management</a:t>
          </a:r>
        </a:p>
      </dgm:t>
    </dgm:pt>
    <dgm:pt modelId="{C18D5DBE-8040-431C-A83A-7E41F3B92283}" type="parTrans" cxnId="{EF388BDA-B094-4715-8472-2F00E1A83164}">
      <dgm:prSet/>
      <dgm:spPr/>
      <dgm:t>
        <a:bodyPr/>
        <a:lstStyle/>
        <a:p>
          <a:endParaRPr lang="en-GB"/>
        </a:p>
      </dgm:t>
    </dgm:pt>
    <dgm:pt modelId="{DCB15DA2-1D43-4F7D-B78C-72E18B721232}" type="sibTrans" cxnId="{EF388BDA-B094-4715-8472-2F00E1A83164}">
      <dgm:prSet/>
      <dgm:spPr/>
      <dgm:t>
        <a:bodyPr/>
        <a:lstStyle/>
        <a:p>
          <a:endParaRPr lang="en-GB"/>
        </a:p>
      </dgm:t>
    </dgm:pt>
    <dgm:pt modelId="{62575115-9ED8-479A-A41C-5774ADE60C77}">
      <dgm:prSet phldrT="[Text]"/>
      <dgm:spPr/>
      <dgm:t>
        <a:bodyPr/>
        <a:lstStyle/>
        <a:p>
          <a:r>
            <a:rPr lang="en-GB"/>
            <a:t>Ethos and Environment</a:t>
          </a:r>
        </a:p>
      </dgm:t>
    </dgm:pt>
    <dgm:pt modelId="{8814D747-C305-48D5-9EB2-AF06949A7042}" type="parTrans" cxnId="{82E982ED-BDCA-467E-A207-40B6FE895169}">
      <dgm:prSet/>
      <dgm:spPr/>
      <dgm:t>
        <a:bodyPr/>
        <a:lstStyle/>
        <a:p>
          <a:endParaRPr lang="en-GB"/>
        </a:p>
      </dgm:t>
    </dgm:pt>
    <dgm:pt modelId="{7A00B7BA-AD04-4ED3-8DFC-2F3E3B370383}" type="sibTrans" cxnId="{82E982ED-BDCA-467E-A207-40B6FE895169}">
      <dgm:prSet/>
      <dgm:spPr/>
      <dgm:t>
        <a:bodyPr/>
        <a:lstStyle/>
        <a:p>
          <a:endParaRPr lang="en-GB"/>
        </a:p>
      </dgm:t>
    </dgm:pt>
    <dgm:pt modelId="{2E34958B-5094-42AE-9792-7DCFB20F0016}">
      <dgm:prSet phldrT="[Text]"/>
      <dgm:spPr/>
      <dgm:t>
        <a:bodyPr/>
        <a:lstStyle/>
        <a:p>
          <a:r>
            <a:rPr lang="en-GB"/>
            <a:t>Curriculum and Learning</a:t>
          </a:r>
        </a:p>
      </dgm:t>
    </dgm:pt>
    <dgm:pt modelId="{A1056F79-9F03-4894-9B5D-C1FCC08DF4C3}" type="parTrans" cxnId="{6B5D3FBD-2923-4308-891C-787901A39F40}">
      <dgm:prSet/>
      <dgm:spPr/>
      <dgm:t>
        <a:bodyPr/>
        <a:lstStyle/>
        <a:p>
          <a:endParaRPr lang="en-GB"/>
        </a:p>
      </dgm:t>
    </dgm:pt>
    <dgm:pt modelId="{B810224C-B09C-4A80-A398-C1B357492B15}" type="sibTrans" cxnId="{6B5D3FBD-2923-4308-891C-787901A39F40}">
      <dgm:prSet/>
      <dgm:spPr/>
      <dgm:t>
        <a:bodyPr/>
        <a:lstStyle/>
        <a:p>
          <a:endParaRPr lang="en-GB"/>
        </a:p>
      </dgm:t>
    </dgm:pt>
    <dgm:pt modelId="{F592E3DD-03BB-4053-9E94-475634711A8F}">
      <dgm:prSet phldrT="[Text]"/>
      <dgm:spPr/>
      <dgm:t>
        <a:bodyPr/>
        <a:lstStyle/>
        <a:p>
          <a:r>
            <a:rPr lang="en-GB"/>
            <a:t>Pupil Participation</a:t>
          </a:r>
        </a:p>
      </dgm:t>
    </dgm:pt>
    <dgm:pt modelId="{7C528CD6-7F93-4000-ABCB-3C7B5E594AB8}" type="parTrans" cxnId="{51B6E6E7-2E85-4CAC-BDF7-C56072ED73E2}">
      <dgm:prSet/>
      <dgm:spPr/>
      <dgm:t>
        <a:bodyPr/>
        <a:lstStyle/>
        <a:p>
          <a:endParaRPr lang="en-GB"/>
        </a:p>
      </dgm:t>
    </dgm:pt>
    <dgm:pt modelId="{C6B442B6-AB3E-4222-85D3-38C5F53CCF57}" type="sibTrans" cxnId="{51B6E6E7-2E85-4CAC-BDF7-C56072ED73E2}">
      <dgm:prSet/>
      <dgm:spPr/>
      <dgm:t>
        <a:bodyPr/>
        <a:lstStyle/>
        <a:p>
          <a:endParaRPr lang="en-GB"/>
        </a:p>
      </dgm:t>
    </dgm:pt>
    <dgm:pt modelId="{06099591-7887-42A6-8443-4BD793B0DCCC}">
      <dgm:prSet phldrT="[Text]"/>
      <dgm:spPr/>
      <dgm:t>
        <a:bodyPr/>
        <a:lstStyle/>
        <a:p>
          <a:r>
            <a:rPr lang="en-GB"/>
            <a:t>Staff Wellbeing and Development</a:t>
          </a:r>
        </a:p>
      </dgm:t>
    </dgm:pt>
    <dgm:pt modelId="{3A85680D-D3D4-4665-A0BA-85D17A1EB3A7}" type="parTrans" cxnId="{BB29F5C1-2967-4B1D-A388-76425F4D7EA7}">
      <dgm:prSet/>
      <dgm:spPr/>
      <dgm:t>
        <a:bodyPr/>
        <a:lstStyle/>
        <a:p>
          <a:endParaRPr lang="en-GB"/>
        </a:p>
      </dgm:t>
    </dgm:pt>
    <dgm:pt modelId="{83DBCE37-2AAB-4296-93CA-E8053B0A43D5}" type="sibTrans" cxnId="{BB29F5C1-2967-4B1D-A388-76425F4D7EA7}">
      <dgm:prSet/>
      <dgm:spPr/>
      <dgm:t>
        <a:bodyPr/>
        <a:lstStyle/>
        <a:p>
          <a:endParaRPr lang="en-GB"/>
        </a:p>
      </dgm:t>
    </dgm:pt>
    <dgm:pt modelId="{C44980EA-8A21-4062-A0D4-C4F7BA3B6229}">
      <dgm:prSet phldrT="[Text]"/>
      <dgm:spPr>
        <a:ln w="57150"/>
      </dgm:spPr>
      <dgm:t>
        <a:bodyPr/>
        <a:lstStyle/>
        <a:p>
          <a:r>
            <a:rPr lang="en-GB"/>
            <a:t>Involving Parents and Carers</a:t>
          </a:r>
        </a:p>
      </dgm:t>
    </dgm:pt>
    <dgm:pt modelId="{DF5E93FB-1969-4E57-BD32-F3933B29C171}" type="parTrans" cxnId="{0F2BCB39-C3C4-4B20-8D5B-DCD0F5C04D1B}">
      <dgm:prSet/>
      <dgm:spPr/>
      <dgm:t>
        <a:bodyPr/>
        <a:lstStyle/>
        <a:p>
          <a:endParaRPr lang="en-GB"/>
        </a:p>
      </dgm:t>
    </dgm:pt>
    <dgm:pt modelId="{C974EB43-50C2-4EA2-9C2A-F6E00A7D4834}" type="sibTrans" cxnId="{0F2BCB39-C3C4-4B20-8D5B-DCD0F5C04D1B}">
      <dgm:prSet/>
      <dgm:spPr/>
      <dgm:t>
        <a:bodyPr/>
        <a:lstStyle/>
        <a:p>
          <a:endParaRPr lang="en-GB"/>
        </a:p>
      </dgm:t>
    </dgm:pt>
    <dgm:pt modelId="{A7CA9720-6E53-42A2-A27A-3787CEE58569}">
      <dgm:prSet phldrT="[Text]"/>
      <dgm:spPr/>
      <dgm:t>
        <a:bodyPr/>
        <a:lstStyle/>
        <a:p>
          <a:r>
            <a:rPr lang="en-GB"/>
            <a:t>Identifying Need</a:t>
          </a:r>
        </a:p>
      </dgm:t>
    </dgm:pt>
    <dgm:pt modelId="{81288351-5576-4391-B59E-6B49B5D6EB2C}" type="parTrans" cxnId="{5BEBC36C-95BB-4246-BF2D-2945921B6FCF}">
      <dgm:prSet/>
      <dgm:spPr/>
      <dgm:t>
        <a:bodyPr/>
        <a:lstStyle/>
        <a:p>
          <a:endParaRPr lang="en-GB"/>
        </a:p>
      </dgm:t>
    </dgm:pt>
    <dgm:pt modelId="{A0BD698A-A368-4EBC-8CEA-149404514C5A}" type="sibTrans" cxnId="{5BEBC36C-95BB-4246-BF2D-2945921B6FCF}">
      <dgm:prSet/>
      <dgm:spPr/>
      <dgm:t>
        <a:bodyPr/>
        <a:lstStyle/>
        <a:p>
          <a:endParaRPr lang="en-GB"/>
        </a:p>
      </dgm:t>
    </dgm:pt>
    <dgm:pt modelId="{80CFAE37-9607-4B68-A094-DAD0805E9B17}">
      <dgm:prSet phldrT="[Text]"/>
      <dgm:spPr/>
      <dgm:t>
        <a:bodyPr/>
        <a:lstStyle/>
        <a:p>
          <a:r>
            <a:rPr lang="en-GB"/>
            <a:t>Targeted Support</a:t>
          </a:r>
        </a:p>
      </dgm:t>
    </dgm:pt>
    <dgm:pt modelId="{2B44854D-D475-42D0-A2E0-F3E4DED1ACEF}" type="parTrans" cxnId="{1E220E4E-721F-4FEC-A59F-DFECB6BE43DA}">
      <dgm:prSet/>
      <dgm:spPr/>
      <dgm:t>
        <a:bodyPr/>
        <a:lstStyle/>
        <a:p>
          <a:endParaRPr lang="en-GB"/>
        </a:p>
      </dgm:t>
    </dgm:pt>
    <dgm:pt modelId="{2899B291-917A-4D59-AC13-AEEBE52924F7}" type="sibTrans" cxnId="{1E220E4E-721F-4FEC-A59F-DFECB6BE43DA}">
      <dgm:prSet/>
      <dgm:spPr/>
      <dgm:t>
        <a:bodyPr/>
        <a:lstStyle/>
        <a:p>
          <a:endParaRPr lang="en-GB"/>
        </a:p>
      </dgm:t>
    </dgm:pt>
    <dgm:pt modelId="{BC550773-B223-49F8-8BE4-F372CA8BCC49}" type="pres">
      <dgm:prSet presAssocID="{08F6D0AE-2C4B-47E1-B4AC-380B386DF0A3}" presName="linear" presStyleCnt="0">
        <dgm:presLayoutVars>
          <dgm:dir/>
          <dgm:animLvl val="lvl"/>
          <dgm:resizeHandles val="exact"/>
        </dgm:presLayoutVars>
      </dgm:prSet>
      <dgm:spPr/>
    </dgm:pt>
    <dgm:pt modelId="{99B06F4D-E72D-49DF-92E8-673C2FDFE4DA}" type="pres">
      <dgm:prSet presAssocID="{ACF3279A-B2D9-4349-B574-4B33C9E5A8A3}" presName="parentLin" presStyleCnt="0"/>
      <dgm:spPr/>
    </dgm:pt>
    <dgm:pt modelId="{DC282A19-0AB8-4279-A9C8-AA89A2490280}" type="pres">
      <dgm:prSet presAssocID="{ACF3279A-B2D9-4349-B574-4B33C9E5A8A3}" presName="parentLeftMargin" presStyleLbl="node1" presStyleIdx="0" presStyleCnt="8"/>
      <dgm:spPr/>
    </dgm:pt>
    <dgm:pt modelId="{DB770278-0E7C-48B9-A466-79EFB1DD2699}" type="pres">
      <dgm:prSet presAssocID="{ACF3279A-B2D9-4349-B574-4B33C9E5A8A3}" presName="parentText" presStyleLbl="node1" presStyleIdx="0" presStyleCnt="8">
        <dgm:presLayoutVars>
          <dgm:chMax val="0"/>
          <dgm:bulletEnabled val="1"/>
        </dgm:presLayoutVars>
      </dgm:prSet>
      <dgm:spPr/>
    </dgm:pt>
    <dgm:pt modelId="{83FE602D-649C-476F-B3CB-59C32FD7B76D}" type="pres">
      <dgm:prSet presAssocID="{ACF3279A-B2D9-4349-B574-4B33C9E5A8A3}" presName="negativeSpace" presStyleCnt="0"/>
      <dgm:spPr/>
    </dgm:pt>
    <dgm:pt modelId="{B2A85E12-648C-403F-9173-79B1135BDF89}" type="pres">
      <dgm:prSet presAssocID="{ACF3279A-B2D9-4349-B574-4B33C9E5A8A3}" presName="childText" presStyleLbl="conFgAcc1" presStyleIdx="0" presStyleCnt="8">
        <dgm:presLayoutVars>
          <dgm:bulletEnabled val="1"/>
        </dgm:presLayoutVars>
      </dgm:prSet>
      <dgm:spPr/>
    </dgm:pt>
    <dgm:pt modelId="{21DD22E3-FC75-4FF6-A624-9EAC4860C850}" type="pres">
      <dgm:prSet presAssocID="{DCB15DA2-1D43-4F7D-B78C-72E18B721232}" presName="spaceBetweenRectangles" presStyleCnt="0"/>
      <dgm:spPr/>
    </dgm:pt>
    <dgm:pt modelId="{D8E29803-C13B-4CEC-B9C3-7E913ADFC136}" type="pres">
      <dgm:prSet presAssocID="{62575115-9ED8-479A-A41C-5774ADE60C77}" presName="parentLin" presStyleCnt="0"/>
      <dgm:spPr/>
    </dgm:pt>
    <dgm:pt modelId="{F704FCFB-19F1-430A-ABD1-0300152C400E}" type="pres">
      <dgm:prSet presAssocID="{62575115-9ED8-479A-A41C-5774ADE60C77}" presName="parentLeftMargin" presStyleLbl="node1" presStyleIdx="0" presStyleCnt="8"/>
      <dgm:spPr/>
    </dgm:pt>
    <dgm:pt modelId="{42E8902D-FAE0-45E1-B6B8-861A6956E3E1}" type="pres">
      <dgm:prSet presAssocID="{62575115-9ED8-479A-A41C-5774ADE60C77}" presName="parentText" presStyleLbl="node1" presStyleIdx="1" presStyleCnt="8">
        <dgm:presLayoutVars>
          <dgm:chMax val="0"/>
          <dgm:bulletEnabled val="1"/>
        </dgm:presLayoutVars>
      </dgm:prSet>
      <dgm:spPr/>
    </dgm:pt>
    <dgm:pt modelId="{E3005C9B-BDF5-4399-9D31-D7F8D5483FCE}" type="pres">
      <dgm:prSet presAssocID="{62575115-9ED8-479A-A41C-5774ADE60C77}" presName="negativeSpace" presStyleCnt="0"/>
      <dgm:spPr/>
    </dgm:pt>
    <dgm:pt modelId="{CFB28EF4-B191-4EF0-B10B-819476874B92}" type="pres">
      <dgm:prSet presAssocID="{62575115-9ED8-479A-A41C-5774ADE60C77}" presName="childText" presStyleLbl="conFgAcc1" presStyleIdx="1" presStyleCnt="8">
        <dgm:presLayoutVars>
          <dgm:bulletEnabled val="1"/>
        </dgm:presLayoutVars>
      </dgm:prSet>
      <dgm:spPr/>
    </dgm:pt>
    <dgm:pt modelId="{69394BC2-F864-4A66-8E55-D6085BB52301}" type="pres">
      <dgm:prSet presAssocID="{7A00B7BA-AD04-4ED3-8DFC-2F3E3B370383}" presName="spaceBetweenRectangles" presStyleCnt="0"/>
      <dgm:spPr/>
    </dgm:pt>
    <dgm:pt modelId="{E613049C-A588-4C99-8DCF-51B9814DF134}" type="pres">
      <dgm:prSet presAssocID="{2E34958B-5094-42AE-9792-7DCFB20F0016}" presName="parentLin" presStyleCnt="0"/>
      <dgm:spPr/>
    </dgm:pt>
    <dgm:pt modelId="{D184D28F-D5EF-4049-8759-2ABF6C4F6FB6}" type="pres">
      <dgm:prSet presAssocID="{2E34958B-5094-42AE-9792-7DCFB20F0016}" presName="parentLeftMargin" presStyleLbl="node1" presStyleIdx="1" presStyleCnt="8"/>
      <dgm:spPr/>
    </dgm:pt>
    <dgm:pt modelId="{AC2814E6-0977-4C5E-BBA8-D0820ECA5C6D}" type="pres">
      <dgm:prSet presAssocID="{2E34958B-5094-42AE-9792-7DCFB20F0016}" presName="parentText" presStyleLbl="node1" presStyleIdx="2" presStyleCnt="8">
        <dgm:presLayoutVars>
          <dgm:chMax val="0"/>
          <dgm:bulletEnabled val="1"/>
        </dgm:presLayoutVars>
      </dgm:prSet>
      <dgm:spPr/>
    </dgm:pt>
    <dgm:pt modelId="{C4585499-F40B-4868-94F6-2FDF00846682}" type="pres">
      <dgm:prSet presAssocID="{2E34958B-5094-42AE-9792-7DCFB20F0016}" presName="negativeSpace" presStyleCnt="0"/>
      <dgm:spPr/>
    </dgm:pt>
    <dgm:pt modelId="{5384129E-AD8E-4BBB-9623-66D06A33E2ED}" type="pres">
      <dgm:prSet presAssocID="{2E34958B-5094-42AE-9792-7DCFB20F0016}" presName="childText" presStyleLbl="conFgAcc1" presStyleIdx="2" presStyleCnt="8">
        <dgm:presLayoutVars>
          <dgm:bulletEnabled val="1"/>
        </dgm:presLayoutVars>
      </dgm:prSet>
      <dgm:spPr/>
    </dgm:pt>
    <dgm:pt modelId="{96824E15-40EC-46B2-88B3-A105E6C9E23E}" type="pres">
      <dgm:prSet presAssocID="{B810224C-B09C-4A80-A398-C1B357492B15}" presName="spaceBetweenRectangles" presStyleCnt="0"/>
      <dgm:spPr/>
    </dgm:pt>
    <dgm:pt modelId="{CF17FAEF-28DC-4585-96AC-A92E5A22AA8F}" type="pres">
      <dgm:prSet presAssocID="{F592E3DD-03BB-4053-9E94-475634711A8F}" presName="parentLin" presStyleCnt="0"/>
      <dgm:spPr/>
    </dgm:pt>
    <dgm:pt modelId="{A303EB53-AD3F-4F9A-B6D3-C37C22932161}" type="pres">
      <dgm:prSet presAssocID="{F592E3DD-03BB-4053-9E94-475634711A8F}" presName="parentLeftMargin" presStyleLbl="node1" presStyleIdx="2" presStyleCnt="8"/>
      <dgm:spPr/>
    </dgm:pt>
    <dgm:pt modelId="{C3733B08-6D9D-4944-894E-C64E28FBAC6D}" type="pres">
      <dgm:prSet presAssocID="{F592E3DD-03BB-4053-9E94-475634711A8F}" presName="parentText" presStyleLbl="node1" presStyleIdx="3" presStyleCnt="8">
        <dgm:presLayoutVars>
          <dgm:chMax val="0"/>
          <dgm:bulletEnabled val="1"/>
        </dgm:presLayoutVars>
      </dgm:prSet>
      <dgm:spPr/>
    </dgm:pt>
    <dgm:pt modelId="{60035ED1-0CC3-4BBC-B793-3DBFFEF9902E}" type="pres">
      <dgm:prSet presAssocID="{F592E3DD-03BB-4053-9E94-475634711A8F}" presName="negativeSpace" presStyleCnt="0"/>
      <dgm:spPr/>
    </dgm:pt>
    <dgm:pt modelId="{3A40B661-8AD9-425A-A99A-4EA72912E95F}" type="pres">
      <dgm:prSet presAssocID="{F592E3DD-03BB-4053-9E94-475634711A8F}" presName="childText" presStyleLbl="conFgAcc1" presStyleIdx="3" presStyleCnt="8">
        <dgm:presLayoutVars>
          <dgm:bulletEnabled val="1"/>
        </dgm:presLayoutVars>
      </dgm:prSet>
      <dgm:spPr/>
    </dgm:pt>
    <dgm:pt modelId="{BFA7CF46-6C0B-4181-BE7F-28525E28A7D3}" type="pres">
      <dgm:prSet presAssocID="{C6B442B6-AB3E-4222-85D3-38C5F53CCF57}" presName="spaceBetweenRectangles" presStyleCnt="0"/>
      <dgm:spPr/>
    </dgm:pt>
    <dgm:pt modelId="{5341BE5D-5664-4CCF-A8AC-89D03AB4CB4F}" type="pres">
      <dgm:prSet presAssocID="{06099591-7887-42A6-8443-4BD793B0DCCC}" presName="parentLin" presStyleCnt="0"/>
      <dgm:spPr/>
    </dgm:pt>
    <dgm:pt modelId="{563C2A29-B9A8-48DF-8229-AE729A57954D}" type="pres">
      <dgm:prSet presAssocID="{06099591-7887-42A6-8443-4BD793B0DCCC}" presName="parentLeftMargin" presStyleLbl="node1" presStyleIdx="3" presStyleCnt="8"/>
      <dgm:spPr/>
    </dgm:pt>
    <dgm:pt modelId="{D2FAC563-A217-44BA-8391-73A1AF6CFDDD}" type="pres">
      <dgm:prSet presAssocID="{06099591-7887-42A6-8443-4BD793B0DCCC}" presName="parentText" presStyleLbl="node1" presStyleIdx="4" presStyleCnt="8">
        <dgm:presLayoutVars>
          <dgm:chMax val="0"/>
          <dgm:bulletEnabled val="1"/>
        </dgm:presLayoutVars>
      </dgm:prSet>
      <dgm:spPr/>
    </dgm:pt>
    <dgm:pt modelId="{B6A18888-3067-4B57-B919-8B495DE719D4}" type="pres">
      <dgm:prSet presAssocID="{06099591-7887-42A6-8443-4BD793B0DCCC}" presName="negativeSpace" presStyleCnt="0"/>
      <dgm:spPr/>
    </dgm:pt>
    <dgm:pt modelId="{35F1F620-8033-48A5-953F-88A867960FB8}" type="pres">
      <dgm:prSet presAssocID="{06099591-7887-42A6-8443-4BD793B0DCCC}" presName="childText" presStyleLbl="conFgAcc1" presStyleIdx="4" presStyleCnt="8">
        <dgm:presLayoutVars>
          <dgm:bulletEnabled val="1"/>
        </dgm:presLayoutVars>
      </dgm:prSet>
      <dgm:spPr/>
    </dgm:pt>
    <dgm:pt modelId="{1BEDE0B7-B5A3-4384-82B7-8FB22D3117A3}" type="pres">
      <dgm:prSet presAssocID="{83DBCE37-2AAB-4296-93CA-E8053B0A43D5}" presName="spaceBetweenRectangles" presStyleCnt="0"/>
      <dgm:spPr/>
    </dgm:pt>
    <dgm:pt modelId="{8447F5C3-1F29-43B4-8875-E24B17181979}" type="pres">
      <dgm:prSet presAssocID="{C44980EA-8A21-4062-A0D4-C4F7BA3B6229}" presName="parentLin" presStyleCnt="0"/>
      <dgm:spPr/>
    </dgm:pt>
    <dgm:pt modelId="{D6B28554-248B-49DD-8989-FE9B9A7413AD}" type="pres">
      <dgm:prSet presAssocID="{C44980EA-8A21-4062-A0D4-C4F7BA3B6229}" presName="parentLeftMargin" presStyleLbl="node1" presStyleIdx="4" presStyleCnt="8"/>
      <dgm:spPr/>
    </dgm:pt>
    <dgm:pt modelId="{1078D696-2586-439F-82F2-2E850670CB95}" type="pres">
      <dgm:prSet presAssocID="{C44980EA-8A21-4062-A0D4-C4F7BA3B6229}" presName="parentText" presStyleLbl="node1" presStyleIdx="5" presStyleCnt="8">
        <dgm:presLayoutVars>
          <dgm:chMax val="0"/>
          <dgm:bulletEnabled val="1"/>
        </dgm:presLayoutVars>
      </dgm:prSet>
      <dgm:spPr/>
    </dgm:pt>
    <dgm:pt modelId="{CCE65FF6-D0D1-4E6A-A342-F4D98A023441}" type="pres">
      <dgm:prSet presAssocID="{C44980EA-8A21-4062-A0D4-C4F7BA3B6229}" presName="negativeSpace" presStyleCnt="0"/>
      <dgm:spPr/>
    </dgm:pt>
    <dgm:pt modelId="{4BBD090E-2538-4E0B-8D21-CF59DD77780F}" type="pres">
      <dgm:prSet presAssocID="{C44980EA-8A21-4062-A0D4-C4F7BA3B6229}" presName="childText" presStyleLbl="conFgAcc1" presStyleIdx="5" presStyleCnt="8">
        <dgm:presLayoutVars>
          <dgm:bulletEnabled val="1"/>
        </dgm:presLayoutVars>
      </dgm:prSet>
      <dgm:spPr/>
    </dgm:pt>
    <dgm:pt modelId="{A8D2C8B0-06BC-4AB8-9BA5-0BA7F196923E}" type="pres">
      <dgm:prSet presAssocID="{C974EB43-50C2-4EA2-9C2A-F6E00A7D4834}" presName="spaceBetweenRectangles" presStyleCnt="0"/>
      <dgm:spPr/>
    </dgm:pt>
    <dgm:pt modelId="{669324B8-8C44-48C1-B520-0C16CB385EAB}" type="pres">
      <dgm:prSet presAssocID="{A7CA9720-6E53-42A2-A27A-3787CEE58569}" presName="parentLin" presStyleCnt="0"/>
      <dgm:spPr/>
    </dgm:pt>
    <dgm:pt modelId="{4FAADF55-8052-4745-98CD-F47981C4F5FB}" type="pres">
      <dgm:prSet presAssocID="{A7CA9720-6E53-42A2-A27A-3787CEE58569}" presName="parentLeftMargin" presStyleLbl="node1" presStyleIdx="5" presStyleCnt="8"/>
      <dgm:spPr/>
    </dgm:pt>
    <dgm:pt modelId="{F16C6DE4-65AC-4FF3-8D5B-3996E5824F80}" type="pres">
      <dgm:prSet presAssocID="{A7CA9720-6E53-42A2-A27A-3787CEE58569}" presName="parentText" presStyleLbl="node1" presStyleIdx="6" presStyleCnt="8">
        <dgm:presLayoutVars>
          <dgm:chMax val="0"/>
          <dgm:bulletEnabled val="1"/>
        </dgm:presLayoutVars>
      </dgm:prSet>
      <dgm:spPr/>
    </dgm:pt>
    <dgm:pt modelId="{DAE4D52B-42C8-4B54-9153-D528B203FFD2}" type="pres">
      <dgm:prSet presAssocID="{A7CA9720-6E53-42A2-A27A-3787CEE58569}" presName="negativeSpace" presStyleCnt="0"/>
      <dgm:spPr/>
    </dgm:pt>
    <dgm:pt modelId="{A0DE1A88-6E80-4BFD-A1F9-681F76767DF6}" type="pres">
      <dgm:prSet presAssocID="{A7CA9720-6E53-42A2-A27A-3787CEE58569}" presName="childText" presStyleLbl="conFgAcc1" presStyleIdx="6" presStyleCnt="8">
        <dgm:presLayoutVars>
          <dgm:bulletEnabled val="1"/>
        </dgm:presLayoutVars>
      </dgm:prSet>
      <dgm:spPr/>
    </dgm:pt>
    <dgm:pt modelId="{AEDFF808-53B2-4D64-85A0-DBFB39B3880E}" type="pres">
      <dgm:prSet presAssocID="{A0BD698A-A368-4EBC-8CEA-149404514C5A}" presName="spaceBetweenRectangles" presStyleCnt="0"/>
      <dgm:spPr/>
    </dgm:pt>
    <dgm:pt modelId="{1068B090-610F-4180-8DB0-255B63151E7E}" type="pres">
      <dgm:prSet presAssocID="{80CFAE37-9607-4B68-A094-DAD0805E9B17}" presName="parentLin" presStyleCnt="0"/>
      <dgm:spPr/>
    </dgm:pt>
    <dgm:pt modelId="{6246EA55-1C3A-47D2-8FDA-61A8C060AE7A}" type="pres">
      <dgm:prSet presAssocID="{80CFAE37-9607-4B68-A094-DAD0805E9B17}" presName="parentLeftMargin" presStyleLbl="node1" presStyleIdx="6" presStyleCnt="8"/>
      <dgm:spPr/>
    </dgm:pt>
    <dgm:pt modelId="{6B7066CD-1A61-484A-87F4-684E2958B8F0}" type="pres">
      <dgm:prSet presAssocID="{80CFAE37-9607-4B68-A094-DAD0805E9B17}" presName="parentText" presStyleLbl="node1" presStyleIdx="7" presStyleCnt="8">
        <dgm:presLayoutVars>
          <dgm:chMax val="0"/>
          <dgm:bulletEnabled val="1"/>
        </dgm:presLayoutVars>
      </dgm:prSet>
      <dgm:spPr/>
    </dgm:pt>
    <dgm:pt modelId="{9F2B1871-CA9B-4FC9-8698-C77C6AF98BF2}" type="pres">
      <dgm:prSet presAssocID="{80CFAE37-9607-4B68-A094-DAD0805E9B17}" presName="negativeSpace" presStyleCnt="0"/>
      <dgm:spPr/>
    </dgm:pt>
    <dgm:pt modelId="{DFEB9F7B-EACD-4B5C-AACB-E534B0852C09}" type="pres">
      <dgm:prSet presAssocID="{80CFAE37-9607-4B68-A094-DAD0805E9B17}" presName="childText" presStyleLbl="conFgAcc1" presStyleIdx="7" presStyleCnt="8">
        <dgm:presLayoutVars>
          <dgm:bulletEnabled val="1"/>
        </dgm:presLayoutVars>
      </dgm:prSet>
      <dgm:spPr/>
    </dgm:pt>
  </dgm:ptLst>
  <dgm:cxnLst>
    <dgm:cxn modelId="{B2D53805-79D4-482C-88F2-21137024CBBE}" type="presOf" srcId="{80CFAE37-9607-4B68-A094-DAD0805E9B17}" destId="{6246EA55-1C3A-47D2-8FDA-61A8C060AE7A}" srcOrd="0" destOrd="0" presId="urn:microsoft.com/office/officeart/2005/8/layout/list1"/>
    <dgm:cxn modelId="{23114805-ACF7-47BA-913E-53F9F3B4761A}" type="presOf" srcId="{2E34958B-5094-42AE-9792-7DCFB20F0016}" destId="{D184D28F-D5EF-4049-8759-2ABF6C4F6FB6}" srcOrd="0" destOrd="0" presId="urn:microsoft.com/office/officeart/2005/8/layout/list1"/>
    <dgm:cxn modelId="{0EAAA61B-2C40-4BDF-A4B4-7EF2260C1918}" type="presOf" srcId="{2E34958B-5094-42AE-9792-7DCFB20F0016}" destId="{AC2814E6-0977-4C5E-BBA8-D0820ECA5C6D}" srcOrd="1" destOrd="0" presId="urn:microsoft.com/office/officeart/2005/8/layout/list1"/>
    <dgm:cxn modelId="{9D144929-E869-42B2-9B71-CFBF2A58ACFD}" type="presOf" srcId="{80CFAE37-9607-4B68-A094-DAD0805E9B17}" destId="{6B7066CD-1A61-484A-87F4-684E2958B8F0}" srcOrd="1" destOrd="0" presId="urn:microsoft.com/office/officeart/2005/8/layout/list1"/>
    <dgm:cxn modelId="{F1799634-D944-43A5-8441-69F3BCC441A5}" type="presOf" srcId="{A7CA9720-6E53-42A2-A27A-3787CEE58569}" destId="{4FAADF55-8052-4745-98CD-F47981C4F5FB}" srcOrd="0" destOrd="0" presId="urn:microsoft.com/office/officeart/2005/8/layout/list1"/>
    <dgm:cxn modelId="{0F2BCB39-C3C4-4B20-8D5B-DCD0F5C04D1B}" srcId="{08F6D0AE-2C4B-47E1-B4AC-380B386DF0A3}" destId="{C44980EA-8A21-4062-A0D4-C4F7BA3B6229}" srcOrd="5" destOrd="0" parTransId="{DF5E93FB-1969-4E57-BD32-F3933B29C171}" sibTransId="{C974EB43-50C2-4EA2-9C2A-F6E00A7D4834}"/>
    <dgm:cxn modelId="{6A862543-85AA-40A3-90DC-4570EAD0C289}" type="presOf" srcId="{C44980EA-8A21-4062-A0D4-C4F7BA3B6229}" destId="{1078D696-2586-439F-82F2-2E850670CB95}" srcOrd="1" destOrd="0" presId="urn:microsoft.com/office/officeart/2005/8/layout/list1"/>
    <dgm:cxn modelId="{4176D868-B64A-42A2-A81A-FBD964B50BAE}" type="presOf" srcId="{F592E3DD-03BB-4053-9E94-475634711A8F}" destId="{A303EB53-AD3F-4F9A-B6D3-C37C22932161}" srcOrd="0" destOrd="0" presId="urn:microsoft.com/office/officeart/2005/8/layout/list1"/>
    <dgm:cxn modelId="{5BEBC36C-95BB-4246-BF2D-2945921B6FCF}" srcId="{08F6D0AE-2C4B-47E1-B4AC-380B386DF0A3}" destId="{A7CA9720-6E53-42A2-A27A-3787CEE58569}" srcOrd="6" destOrd="0" parTransId="{81288351-5576-4391-B59E-6B49B5D6EB2C}" sibTransId="{A0BD698A-A368-4EBC-8CEA-149404514C5A}"/>
    <dgm:cxn modelId="{1E220E4E-721F-4FEC-A59F-DFECB6BE43DA}" srcId="{08F6D0AE-2C4B-47E1-B4AC-380B386DF0A3}" destId="{80CFAE37-9607-4B68-A094-DAD0805E9B17}" srcOrd="7" destOrd="0" parTransId="{2B44854D-D475-42D0-A2E0-F3E4DED1ACEF}" sibTransId="{2899B291-917A-4D59-AC13-AEEBE52924F7}"/>
    <dgm:cxn modelId="{12CECE6F-4B61-4D8C-B502-31309E22D314}" type="presOf" srcId="{06099591-7887-42A6-8443-4BD793B0DCCC}" destId="{D2FAC563-A217-44BA-8391-73A1AF6CFDDD}" srcOrd="1" destOrd="0" presId="urn:microsoft.com/office/officeart/2005/8/layout/list1"/>
    <dgm:cxn modelId="{3E7A9280-8477-4E51-AA95-113F4599142A}" type="presOf" srcId="{ACF3279A-B2D9-4349-B574-4B33C9E5A8A3}" destId="{DB770278-0E7C-48B9-A466-79EFB1DD2699}" srcOrd="1" destOrd="0" presId="urn:microsoft.com/office/officeart/2005/8/layout/list1"/>
    <dgm:cxn modelId="{8D3DCE93-455E-42DE-8B10-5BA204AA6620}" type="presOf" srcId="{ACF3279A-B2D9-4349-B574-4B33C9E5A8A3}" destId="{DC282A19-0AB8-4279-A9C8-AA89A2490280}" srcOrd="0" destOrd="0" presId="urn:microsoft.com/office/officeart/2005/8/layout/list1"/>
    <dgm:cxn modelId="{A31BFE9A-2683-4902-85CB-6FFF818DE5C3}" type="presOf" srcId="{08F6D0AE-2C4B-47E1-B4AC-380B386DF0A3}" destId="{BC550773-B223-49F8-8BE4-F372CA8BCC49}" srcOrd="0" destOrd="0" presId="urn:microsoft.com/office/officeart/2005/8/layout/list1"/>
    <dgm:cxn modelId="{8097C39C-834A-483E-B145-4838BDBAB752}" type="presOf" srcId="{62575115-9ED8-479A-A41C-5774ADE60C77}" destId="{F704FCFB-19F1-430A-ABD1-0300152C400E}" srcOrd="0" destOrd="0" presId="urn:microsoft.com/office/officeart/2005/8/layout/list1"/>
    <dgm:cxn modelId="{5EF550A5-0049-466F-A698-C954DC68B3AE}" type="presOf" srcId="{F592E3DD-03BB-4053-9E94-475634711A8F}" destId="{C3733B08-6D9D-4944-894E-C64E28FBAC6D}" srcOrd="1" destOrd="0" presId="urn:microsoft.com/office/officeart/2005/8/layout/list1"/>
    <dgm:cxn modelId="{EF7AF6AD-9D45-4CC8-972B-78ED7300D207}" type="presOf" srcId="{C44980EA-8A21-4062-A0D4-C4F7BA3B6229}" destId="{D6B28554-248B-49DD-8989-FE9B9A7413AD}" srcOrd="0" destOrd="0" presId="urn:microsoft.com/office/officeart/2005/8/layout/list1"/>
    <dgm:cxn modelId="{06DDE8B4-68FE-4625-9193-1254294FBE67}" type="presOf" srcId="{62575115-9ED8-479A-A41C-5774ADE60C77}" destId="{42E8902D-FAE0-45E1-B6B8-861A6956E3E1}" srcOrd="1" destOrd="0" presId="urn:microsoft.com/office/officeart/2005/8/layout/list1"/>
    <dgm:cxn modelId="{6B5D3FBD-2923-4308-891C-787901A39F40}" srcId="{08F6D0AE-2C4B-47E1-B4AC-380B386DF0A3}" destId="{2E34958B-5094-42AE-9792-7DCFB20F0016}" srcOrd="2" destOrd="0" parTransId="{A1056F79-9F03-4894-9B5D-C1FCC08DF4C3}" sibTransId="{B810224C-B09C-4A80-A398-C1B357492B15}"/>
    <dgm:cxn modelId="{BB29F5C1-2967-4B1D-A388-76425F4D7EA7}" srcId="{08F6D0AE-2C4B-47E1-B4AC-380B386DF0A3}" destId="{06099591-7887-42A6-8443-4BD793B0DCCC}" srcOrd="4" destOrd="0" parTransId="{3A85680D-D3D4-4665-A0BA-85D17A1EB3A7}" sibTransId="{83DBCE37-2AAB-4296-93CA-E8053B0A43D5}"/>
    <dgm:cxn modelId="{6AC8ACCC-50ED-416C-9CEB-A05C39E4F17E}" type="presOf" srcId="{06099591-7887-42A6-8443-4BD793B0DCCC}" destId="{563C2A29-B9A8-48DF-8229-AE729A57954D}" srcOrd="0" destOrd="0" presId="urn:microsoft.com/office/officeart/2005/8/layout/list1"/>
    <dgm:cxn modelId="{EF388BDA-B094-4715-8472-2F00E1A83164}" srcId="{08F6D0AE-2C4B-47E1-B4AC-380B386DF0A3}" destId="{ACF3279A-B2D9-4349-B574-4B33C9E5A8A3}" srcOrd="0" destOrd="0" parTransId="{C18D5DBE-8040-431C-A83A-7E41F3B92283}" sibTransId="{DCB15DA2-1D43-4F7D-B78C-72E18B721232}"/>
    <dgm:cxn modelId="{CC2E4BE4-0921-40A4-96AA-EF9A0D827DB2}" type="presOf" srcId="{A7CA9720-6E53-42A2-A27A-3787CEE58569}" destId="{F16C6DE4-65AC-4FF3-8D5B-3996E5824F80}" srcOrd="1" destOrd="0" presId="urn:microsoft.com/office/officeart/2005/8/layout/list1"/>
    <dgm:cxn modelId="{51B6E6E7-2E85-4CAC-BDF7-C56072ED73E2}" srcId="{08F6D0AE-2C4B-47E1-B4AC-380B386DF0A3}" destId="{F592E3DD-03BB-4053-9E94-475634711A8F}" srcOrd="3" destOrd="0" parTransId="{7C528CD6-7F93-4000-ABCB-3C7B5E594AB8}" sibTransId="{C6B442B6-AB3E-4222-85D3-38C5F53CCF57}"/>
    <dgm:cxn modelId="{82E982ED-BDCA-467E-A207-40B6FE895169}" srcId="{08F6D0AE-2C4B-47E1-B4AC-380B386DF0A3}" destId="{62575115-9ED8-479A-A41C-5774ADE60C77}" srcOrd="1" destOrd="0" parTransId="{8814D747-C305-48D5-9EB2-AF06949A7042}" sibTransId="{7A00B7BA-AD04-4ED3-8DFC-2F3E3B370383}"/>
    <dgm:cxn modelId="{37D0F1D1-C099-4EA3-B9BC-CC7291236A19}" type="presParOf" srcId="{BC550773-B223-49F8-8BE4-F372CA8BCC49}" destId="{99B06F4D-E72D-49DF-92E8-673C2FDFE4DA}" srcOrd="0" destOrd="0" presId="urn:microsoft.com/office/officeart/2005/8/layout/list1"/>
    <dgm:cxn modelId="{8934A7A6-7A41-4812-BDB4-7C641CECC263}" type="presParOf" srcId="{99B06F4D-E72D-49DF-92E8-673C2FDFE4DA}" destId="{DC282A19-0AB8-4279-A9C8-AA89A2490280}" srcOrd="0" destOrd="0" presId="urn:microsoft.com/office/officeart/2005/8/layout/list1"/>
    <dgm:cxn modelId="{FEF934DA-9A43-4EF4-9977-7A56B93C4F20}" type="presParOf" srcId="{99B06F4D-E72D-49DF-92E8-673C2FDFE4DA}" destId="{DB770278-0E7C-48B9-A466-79EFB1DD2699}" srcOrd="1" destOrd="0" presId="urn:microsoft.com/office/officeart/2005/8/layout/list1"/>
    <dgm:cxn modelId="{40F5F533-F090-46DB-BBFA-D2169C513029}" type="presParOf" srcId="{BC550773-B223-49F8-8BE4-F372CA8BCC49}" destId="{83FE602D-649C-476F-B3CB-59C32FD7B76D}" srcOrd="1" destOrd="0" presId="urn:microsoft.com/office/officeart/2005/8/layout/list1"/>
    <dgm:cxn modelId="{71C6CED2-9CAD-4790-A666-E34FBAA5F9FD}" type="presParOf" srcId="{BC550773-B223-49F8-8BE4-F372CA8BCC49}" destId="{B2A85E12-648C-403F-9173-79B1135BDF89}" srcOrd="2" destOrd="0" presId="urn:microsoft.com/office/officeart/2005/8/layout/list1"/>
    <dgm:cxn modelId="{529467A7-9E5B-451F-9DCF-EC21EFA35E66}" type="presParOf" srcId="{BC550773-B223-49F8-8BE4-F372CA8BCC49}" destId="{21DD22E3-FC75-4FF6-A624-9EAC4860C850}" srcOrd="3" destOrd="0" presId="urn:microsoft.com/office/officeart/2005/8/layout/list1"/>
    <dgm:cxn modelId="{29655BF9-F5A2-4751-A399-3D03ADCC1D7D}" type="presParOf" srcId="{BC550773-B223-49F8-8BE4-F372CA8BCC49}" destId="{D8E29803-C13B-4CEC-B9C3-7E913ADFC136}" srcOrd="4" destOrd="0" presId="urn:microsoft.com/office/officeart/2005/8/layout/list1"/>
    <dgm:cxn modelId="{CABC321D-D031-4413-99A7-424E2313A17C}" type="presParOf" srcId="{D8E29803-C13B-4CEC-B9C3-7E913ADFC136}" destId="{F704FCFB-19F1-430A-ABD1-0300152C400E}" srcOrd="0" destOrd="0" presId="urn:microsoft.com/office/officeart/2005/8/layout/list1"/>
    <dgm:cxn modelId="{E86AF7A4-B7A8-4C0D-96FE-C07AC7A0BFF6}" type="presParOf" srcId="{D8E29803-C13B-4CEC-B9C3-7E913ADFC136}" destId="{42E8902D-FAE0-45E1-B6B8-861A6956E3E1}" srcOrd="1" destOrd="0" presId="urn:microsoft.com/office/officeart/2005/8/layout/list1"/>
    <dgm:cxn modelId="{ED53690D-46CA-4DE0-977C-480DBC07DFD7}" type="presParOf" srcId="{BC550773-B223-49F8-8BE4-F372CA8BCC49}" destId="{E3005C9B-BDF5-4399-9D31-D7F8D5483FCE}" srcOrd="5" destOrd="0" presId="urn:microsoft.com/office/officeart/2005/8/layout/list1"/>
    <dgm:cxn modelId="{9C882ACC-ADC7-4C12-9D96-72729B35444B}" type="presParOf" srcId="{BC550773-B223-49F8-8BE4-F372CA8BCC49}" destId="{CFB28EF4-B191-4EF0-B10B-819476874B92}" srcOrd="6" destOrd="0" presId="urn:microsoft.com/office/officeart/2005/8/layout/list1"/>
    <dgm:cxn modelId="{1195DE71-A923-4EB5-801D-CD10D241C998}" type="presParOf" srcId="{BC550773-B223-49F8-8BE4-F372CA8BCC49}" destId="{69394BC2-F864-4A66-8E55-D6085BB52301}" srcOrd="7" destOrd="0" presId="urn:microsoft.com/office/officeart/2005/8/layout/list1"/>
    <dgm:cxn modelId="{7E26DD1E-4CFA-4924-A860-EB46BCBC95F5}" type="presParOf" srcId="{BC550773-B223-49F8-8BE4-F372CA8BCC49}" destId="{E613049C-A588-4C99-8DCF-51B9814DF134}" srcOrd="8" destOrd="0" presId="urn:microsoft.com/office/officeart/2005/8/layout/list1"/>
    <dgm:cxn modelId="{6B755AF4-9C59-4AFF-8D11-E96AF25E362D}" type="presParOf" srcId="{E613049C-A588-4C99-8DCF-51B9814DF134}" destId="{D184D28F-D5EF-4049-8759-2ABF6C4F6FB6}" srcOrd="0" destOrd="0" presId="urn:microsoft.com/office/officeart/2005/8/layout/list1"/>
    <dgm:cxn modelId="{D2BF1F4D-99BB-4111-95BC-E9A8AD310922}" type="presParOf" srcId="{E613049C-A588-4C99-8DCF-51B9814DF134}" destId="{AC2814E6-0977-4C5E-BBA8-D0820ECA5C6D}" srcOrd="1" destOrd="0" presId="urn:microsoft.com/office/officeart/2005/8/layout/list1"/>
    <dgm:cxn modelId="{DBA9D555-1111-4087-B26E-FF045CB3ADA0}" type="presParOf" srcId="{BC550773-B223-49F8-8BE4-F372CA8BCC49}" destId="{C4585499-F40B-4868-94F6-2FDF00846682}" srcOrd="9" destOrd="0" presId="urn:microsoft.com/office/officeart/2005/8/layout/list1"/>
    <dgm:cxn modelId="{EA9B5A95-6AB2-49A3-8F84-A96D953E2134}" type="presParOf" srcId="{BC550773-B223-49F8-8BE4-F372CA8BCC49}" destId="{5384129E-AD8E-4BBB-9623-66D06A33E2ED}" srcOrd="10" destOrd="0" presId="urn:microsoft.com/office/officeart/2005/8/layout/list1"/>
    <dgm:cxn modelId="{9EC1A460-864A-4C41-BAA1-9CD198EB5DC2}" type="presParOf" srcId="{BC550773-B223-49F8-8BE4-F372CA8BCC49}" destId="{96824E15-40EC-46B2-88B3-A105E6C9E23E}" srcOrd="11" destOrd="0" presId="urn:microsoft.com/office/officeart/2005/8/layout/list1"/>
    <dgm:cxn modelId="{879FD66C-DF65-430A-820A-F81B567E6C63}" type="presParOf" srcId="{BC550773-B223-49F8-8BE4-F372CA8BCC49}" destId="{CF17FAEF-28DC-4585-96AC-A92E5A22AA8F}" srcOrd="12" destOrd="0" presId="urn:microsoft.com/office/officeart/2005/8/layout/list1"/>
    <dgm:cxn modelId="{71CA9C3E-37C8-4AF5-B50A-E9ABC9845451}" type="presParOf" srcId="{CF17FAEF-28DC-4585-96AC-A92E5A22AA8F}" destId="{A303EB53-AD3F-4F9A-B6D3-C37C22932161}" srcOrd="0" destOrd="0" presId="urn:microsoft.com/office/officeart/2005/8/layout/list1"/>
    <dgm:cxn modelId="{84522823-87E8-4C2A-9AE9-6A6E82BF8F88}" type="presParOf" srcId="{CF17FAEF-28DC-4585-96AC-A92E5A22AA8F}" destId="{C3733B08-6D9D-4944-894E-C64E28FBAC6D}" srcOrd="1" destOrd="0" presId="urn:microsoft.com/office/officeart/2005/8/layout/list1"/>
    <dgm:cxn modelId="{C8429A5B-257B-430A-82FB-FF4C88E0C220}" type="presParOf" srcId="{BC550773-B223-49F8-8BE4-F372CA8BCC49}" destId="{60035ED1-0CC3-4BBC-B793-3DBFFEF9902E}" srcOrd="13" destOrd="0" presId="urn:microsoft.com/office/officeart/2005/8/layout/list1"/>
    <dgm:cxn modelId="{16D9B6AF-01F3-4283-89EE-B5323A09C5B4}" type="presParOf" srcId="{BC550773-B223-49F8-8BE4-F372CA8BCC49}" destId="{3A40B661-8AD9-425A-A99A-4EA72912E95F}" srcOrd="14" destOrd="0" presId="urn:microsoft.com/office/officeart/2005/8/layout/list1"/>
    <dgm:cxn modelId="{F28EAFC2-FF45-4084-A67D-9B205AE4FC5B}" type="presParOf" srcId="{BC550773-B223-49F8-8BE4-F372CA8BCC49}" destId="{BFA7CF46-6C0B-4181-BE7F-28525E28A7D3}" srcOrd="15" destOrd="0" presId="urn:microsoft.com/office/officeart/2005/8/layout/list1"/>
    <dgm:cxn modelId="{6A677CA0-BAED-47AE-8519-D36EF6EADD83}" type="presParOf" srcId="{BC550773-B223-49F8-8BE4-F372CA8BCC49}" destId="{5341BE5D-5664-4CCF-A8AC-89D03AB4CB4F}" srcOrd="16" destOrd="0" presId="urn:microsoft.com/office/officeart/2005/8/layout/list1"/>
    <dgm:cxn modelId="{F77D9DBB-54F4-434E-B997-8CF5CBF9F0E7}" type="presParOf" srcId="{5341BE5D-5664-4CCF-A8AC-89D03AB4CB4F}" destId="{563C2A29-B9A8-48DF-8229-AE729A57954D}" srcOrd="0" destOrd="0" presId="urn:microsoft.com/office/officeart/2005/8/layout/list1"/>
    <dgm:cxn modelId="{E70DA28E-F9AB-48CD-85B4-95FFB11716B4}" type="presParOf" srcId="{5341BE5D-5664-4CCF-A8AC-89D03AB4CB4F}" destId="{D2FAC563-A217-44BA-8391-73A1AF6CFDDD}" srcOrd="1" destOrd="0" presId="urn:microsoft.com/office/officeart/2005/8/layout/list1"/>
    <dgm:cxn modelId="{ABE4C7C0-D028-49EF-BEF7-C3EEF70FC763}" type="presParOf" srcId="{BC550773-B223-49F8-8BE4-F372CA8BCC49}" destId="{B6A18888-3067-4B57-B919-8B495DE719D4}" srcOrd="17" destOrd="0" presId="urn:microsoft.com/office/officeart/2005/8/layout/list1"/>
    <dgm:cxn modelId="{37B18D44-FC67-429F-95FB-F0812F1C58FC}" type="presParOf" srcId="{BC550773-B223-49F8-8BE4-F372CA8BCC49}" destId="{35F1F620-8033-48A5-953F-88A867960FB8}" srcOrd="18" destOrd="0" presId="urn:microsoft.com/office/officeart/2005/8/layout/list1"/>
    <dgm:cxn modelId="{4D70C7EE-2596-413A-93FF-5DC6AEF0BBFC}" type="presParOf" srcId="{BC550773-B223-49F8-8BE4-F372CA8BCC49}" destId="{1BEDE0B7-B5A3-4384-82B7-8FB22D3117A3}" srcOrd="19" destOrd="0" presId="urn:microsoft.com/office/officeart/2005/8/layout/list1"/>
    <dgm:cxn modelId="{B392C9DF-5E8E-43FE-9AAD-EAD9258BD067}" type="presParOf" srcId="{BC550773-B223-49F8-8BE4-F372CA8BCC49}" destId="{8447F5C3-1F29-43B4-8875-E24B17181979}" srcOrd="20" destOrd="0" presId="urn:microsoft.com/office/officeart/2005/8/layout/list1"/>
    <dgm:cxn modelId="{283C7EC1-E471-4186-AE11-C6D6787A1C30}" type="presParOf" srcId="{8447F5C3-1F29-43B4-8875-E24B17181979}" destId="{D6B28554-248B-49DD-8989-FE9B9A7413AD}" srcOrd="0" destOrd="0" presId="urn:microsoft.com/office/officeart/2005/8/layout/list1"/>
    <dgm:cxn modelId="{2C4F6584-E354-46E1-A113-F1A776F05CE2}" type="presParOf" srcId="{8447F5C3-1F29-43B4-8875-E24B17181979}" destId="{1078D696-2586-439F-82F2-2E850670CB95}" srcOrd="1" destOrd="0" presId="urn:microsoft.com/office/officeart/2005/8/layout/list1"/>
    <dgm:cxn modelId="{9CE3B56C-5B86-4A16-BE0E-C19000771F36}" type="presParOf" srcId="{BC550773-B223-49F8-8BE4-F372CA8BCC49}" destId="{CCE65FF6-D0D1-4E6A-A342-F4D98A023441}" srcOrd="21" destOrd="0" presId="urn:microsoft.com/office/officeart/2005/8/layout/list1"/>
    <dgm:cxn modelId="{47C1213B-F108-4812-85E2-4557AA318897}" type="presParOf" srcId="{BC550773-B223-49F8-8BE4-F372CA8BCC49}" destId="{4BBD090E-2538-4E0B-8D21-CF59DD77780F}" srcOrd="22" destOrd="0" presId="urn:microsoft.com/office/officeart/2005/8/layout/list1"/>
    <dgm:cxn modelId="{B52C452F-BA75-40E2-8C93-AE2BE185D2FB}" type="presParOf" srcId="{BC550773-B223-49F8-8BE4-F372CA8BCC49}" destId="{A8D2C8B0-06BC-4AB8-9BA5-0BA7F196923E}" srcOrd="23" destOrd="0" presId="urn:microsoft.com/office/officeart/2005/8/layout/list1"/>
    <dgm:cxn modelId="{F6CFBECE-5D03-4480-B30F-B94247C27304}" type="presParOf" srcId="{BC550773-B223-49F8-8BE4-F372CA8BCC49}" destId="{669324B8-8C44-48C1-B520-0C16CB385EAB}" srcOrd="24" destOrd="0" presId="urn:microsoft.com/office/officeart/2005/8/layout/list1"/>
    <dgm:cxn modelId="{2B703D2F-8FB1-4CF7-88EC-E8B0EDCFC2A9}" type="presParOf" srcId="{669324B8-8C44-48C1-B520-0C16CB385EAB}" destId="{4FAADF55-8052-4745-98CD-F47981C4F5FB}" srcOrd="0" destOrd="0" presId="urn:microsoft.com/office/officeart/2005/8/layout/list1"/>
    <dgm:cxn modelId="{CA6E0BAC-ED9E-45FC-9F08-FA5E26BEAEAE}" type="presParOf" srcId="{669324B8-8C44-48C1-B520-0C16CB385EAB}" destId="{F16C6DE4-65AC-4FF3-8D5B-3996E5824F80}" srcOrd="1" destOrd="0" presId="urn:microsoft.com/office/officeart/2005/8/layout/list1"/>
    <dgm:cxn modelId="{C672D189-1DEF-4ECE-9D2D-C5935FD444BD}" type="presParOf" srcId="{BC550773-B223-49F8-8BE4-F372CA8BCC49}" destId="{DAE4D52B-42C8-4B54-9153-D528B203FFD2}" srcOrd="25" destOrd="0" presId="urn:microsoft.com/office/officeart/2005/8/layout/list1"/>
    <dgm:cxn modelId="{119F588E-8E05-4201-9C31-BF24F8D9CD5C}" type="presParOf" srcId="{BC550773-B223-49F8-8BE4-F372CA8BCC49}" destId="{A0DE1A88-6E80-4BFD-A1F9-681F76767DF6}" srcOrd="26" destOrd="0" presId="urn:microsoft.com/office/officeart/2005/8/layout/list1"/>
    <dgm:cxn modelId="{C845FA41-01B9-486C-B38E-46C9B0333606}" type="presParOf" srcId="{BC550773-B223-49F8-8BE4-F372CA8BCC49}" destId="{AEDFF808-53B2-4D64-85A0-DBFB39B3880E}" srcOrd="27" destOrd="0" presId="urn:microsoft.com/office/officeart/2005/8/layout/list1"/>
    <dgm:cxn modelId="{88DEFC39-F709-4950-950E-AA40A9C9D52A}" type="presParOf" srcId="{BC550773-B223-49F8-8BE4-F372CA8BCC49}" destId="{1068B090-610F-4180-8DB0-255B63151E7E}" srcOrd="28" destOrd="0" presId="urn:microsoft.com/office/officeart/2005/8/layout/list1"/>
    <dgm:cxn modelId="{4A645A60-6E39-47A4-AA78-7EC15CADDA9F}" type="presParOf" srcId="{1068B090-610F-4180-8DB0-255B63151E7E}" destId="{6246EA55-1C3A-47D2-8FDA-61A8C060AE7A}" srcOrd="0" destOrd="0" presId="urn:microsoft.com/office/officeart/2005/8/layout/list1"/>
    <dgm:cxn modelId="{46A48469-B0AD-4196-A853-C06579DE4B2B}" type="presParOf" srcId="{1068B090-610F-4180-8DB0-255B63151E7E}" destId="{6B7066CD-1A61-484A-87F4-684E2958B8F0}" srcOrd="1" destOrd="0" presId="urn:microsoft.com/office/officeart/2005/8/layout/list1"/>
    <dgm:cxn modelId="{9E3937C2-75A2-4AC1-853F-8578034EA318}" type="presParOf" srcId="{BC550773-B223-49F8-8BE4-F372CA8BCC49}" destId="{9F2B1871-CA9B-4FC9-8698-C77C6AF98BF2}" srcOrd="29" destOrd="0" presId="urn:microsoft.com/office/officeart/2005/8/layout/list1"/>
    <dgm:cxn modelId="{0DE28AD3-EF85-42D1-9FDA-FB18EE135083}" type="presParOf" srcId="{BC550773-B223-49F8-8BE4-F372CA8BCC49}" destId="{DFEB9F7B-EACD-4B5C-AACB-E534B0852C09}" srcOrd="3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8F6D0AE-2C4B-47E1-B4AC-380B386DF0A3}"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GB"/>
        </a:p>
      </dgm:t>
    </dgm:pt>
    <dgm:pt modelId="{ACF3279A-B2D9-4349-B574-4B33C9E5A8A3}">
      <dgm:prSet phldrT="[Text]"/>
      <dgm:spPr/>
      <dgm:t>
        <a:bodyPr/>
        <a:lstStyle/>
        <a:p>
          <a:r>
            <a:rPr lang="en-GB"/>
            <a:t>Leadership and Management</a:t>
          </a:r>
        </a:p>
      </dgm:t>
    </dgm:pt>
    <dgm:pt modelId="{C18D5DBE-8040-431C-A83A-7E41F3B92283}" type="parTrans" cxnId="{EF388BDA-B094-4715-8472-2F00E1A83164}">
      <dgm:prSet/>
      <dgm:spPr/>
      <dgm:t>
        <a:bodyPr/>
        <a:lstStyle/>
        <a:p>
          <a:endParaRPr lang="en-GB"/>
        </a:p>
      </dgm:t>
    </dgm:pt>
    <dgm:pt modelId="{DCB15DA2-1D43-4F7D-B78C-72E18B721232}" type="sibTrans" cxnId="{EF388BDA-B094-4715-8472-2F00E1A83164}">
      <dgm:prSet/>
      <dgm:spPr/>
      <dgm:t>
        <a:bodyPr/>
        <a:lstStyle/>
        <a:p>
          <a:endParaRPr lang="en-GB"/>
        </a:p>
      </dgm:t>
    </dgm:pt>
    <dgm:pt modelId="{62575115-9ED8-479A-A41C-5774ADE60C77}">
      <dgm:prSet phldrT="[Text]"/>
      <dgm:spPr/>
      <dgm:t>
        <a:bodyPr/>
        <a:lstStyle/>
        <a:p>
          <a:r>
            <a:rPr lang="en-GB"/>
            <a:t>Ethos and Environment</a:t>
          </a:r>
        </a:p>
      </dgm:t>
    </dgm:pt>
    <dgm:pt modelId="{8814D747-C305-48D5-9EB2-AF06949A7042}" type="parTrans" cxnId="{82E982ED-BDCA-467E-A207-40B6FE895169}">
      <dgm:prSet/>
      <dgm:spPr/>
      <dgm:t>
        <a:bodyPr/>
        <a:lstStyle/>
        <a:p>
          <a:endParaRPr lang="en-GB"/>
        </a:p>
      </dgm:t>
    </dgm:pt>
    <dgm:pt modelId="{7A00B7BA-AD04-4ED3-8DFC-2F3E3B370383}" type="sibTrans" cxnId="{82E982ED-BDCA-467E-A207-40B6FE895169}">
      <dgm:prSet/>
      <dgm:spPr/>
      <dgm:t>
        <a:bodyPr/>
        <a:lstStyle/>
        <a:p>
          <a:endParaRPr lang="en-GB"/>
        </a:p>
      </dgm:t>
    </dgm:pt>
    <dgm:pt modelId="{2E34958B-5094-42AE-9792-7DCFB20F0016}">
      <dgm:prSet phldrT="[Text]"/>
      <dgm:spPr/>
      <dgm:t>
        <a:bodyPr/>
        <a:lstStyle/>
        <a:p>
          <a:r>
            <a:rPr lang="en-GB"/>
            <a:t>Curriculum and Learning</a:t>
          </a:r>
        </a:p>
      </dgm:t>
    </dgm:pt>
    <dgm:pt modelId="{A1056F79-9F03-4894-9B5D-C1FCC08DF4C3}" type="parTrans" cxnId="{6B5D3FBD-2923-4308-891C-787901A39F40}">
      <dgm:prSet/>
      <dgm:spPr/>
      <dgm:t>
        <a:bodyPr/>
        <a:lstStyle/>
        <a:p>
          <a:endParaRPr lang="en-GB"/>
        </a:p>
      </dgm:t>
    </dgm:pt>
    <dgm:pt modelId="{B810224C-B09C-4A80-A398-C1B357492B15}" type="sibTrans" cxnId="{6B5D3FBD-2923-4308-891C-787901A39F40}">
      <dgm:prSet/>
      <dgm:spPr/>
      <dgm:t>
        <a:bodyPr/>
        <a:lstStyle/>
        <a:p>
          <a:endParaRPr lang="en-GB"/>
        </a:p>
      </dgm:t>
    </dgm:pt>
    <dgm:pt modelId="{F592E3DD-03BB-4053-9E94-475634711A8F}">
      <dgm:prSet phldrT="[Text]"/>
      <dgm:spPr/>
      <dgm:t>
        <a:bodyPr/>
        <a:lstStyle/>
        <a:p>
          <a:r>
            <a:rPr lang="en-GB"/>
            <a:t>Pupil Participation</a:t>
          </a:r>
        </a:p>
      </dgm:t>
    </dgm:pt>
    <dgm:pt modelId="{7C528CD6-7F93-4000-ABCB-3C7B5E594AB8}" type="parTrans" cxnId="{51B6E6E7-2E85-4CAC-BDF7-C56072ED73E2}">
      <dgm:prSet/>
      <dgm:spPr/>
      <dgm:t>
        <a:bodyPr/>
        <a:lstStyle/>
        <a:p>
          <a:endParaRPr lang="en-GB"/>
        </a:p>
      </dgm:t>
    </dgm:pt>
    <dgm:pt modelId="{C6B442B6-AB3E-4222-85D3-38C5F53CCF57}" type="sibTrans" cxnId="{51B6E6E7-2E85-4CAC-BDF7-C56072ED73E2}">
      <dgm:prSet/>
      <dgm:spPr/>
      <dgm:t>
        <a:bodyPr/>
        <a:lstStyle/>
        <a:p>
          <a:endParaRPr lang="en-GB"/>
        </a:p>
      </dgm:t>
    </dgm:pt>
    <dgm:pt modelId="{06099591-7887-42A6-8443-4BD793B0DCCC}">
      <dgm:prSet phldrT="[Text]"/>
      <dgm:spPr/>
      <dgm:t>
        <a:bodyPr/>
        <a:lstStyle/>
        <a:p>
          <a:r>
            <a:rPr lang="en-GB"/>
            <a:t>Staff Wellbeing and Development</a:t>
          </a:r>
        </a:p>
      </dgm:t>
    </dgm:pt>
    <dgm:pt modelId="{3A85680D-D3D4-4665-A0BA-85D17A1EB3A7}" type="parTrans" cxnId="{BB29F5C1-2967-4B1D-A388-76425F4D7EA7}">
      <dgm:prSet/>
      <dgm:spPr/>
      <dgm:t>
        <a:bodyPr/>
        <a:lstStyle/>
        <a:p>
          <a:endParaRPr lang="en-GB"/>
        </a:p>
      </dgm:t>
    </dgm:pt>
    <dgm:pt modelId="{83DBCE37-2AAB-4296-93CA-E8053B0A43D5}" type="sibTrans" cxnId="{BB29F5C1-2967-4B1D-A388-76425F4D7EA7}">
      <dgm:prSet/>
      <dgm:spPr/>
      <dgm:t>
        <a:bodyPr/>
        <a:lstStyle/>
        <a:p>
          <a:endParaRPr lang="en-GB"/>
        </a:p>
      </dgm:t>
    </dgm:pt>
    <dgm:pt modelId="{C44980EA-8A21-4062-A0D4-C4F7BA3B6229}">
      <dgm:prSet phldrT="[Text]"/>
      <dgm:spPr/>
      <dgm:t>
        <a:bodyPr/>
        <a:lstStyle/>
        <a:p>
          <a:r>
            <a:rPr lang="en-GB"/>
            <a:t>Involving Parents and Carers</a:t>
          </a:r>
        </a:p>
      </dgm:t>
    </dgm:pt>
    <dgm:pt modelId="{DF5E93FB-1969-4E57-BD32-F3933B29C171}" type="parTrans" cxnId="{0F2BCB39-C3C4-4B20-8D5B-DCD0F5C04D1B}">
      <dgm:prSet/>
      <dgm:spPr/>
      <dgm:t>
        <a:bodyPr/>
        <a:lstStyle/>
        <a:p>
          <a:endParaRPr lang="en-GB"/>
        </a:p>
      </dgm:t>
    </dgm:pt>
    <dgm:pt modelId="{C974EB43-50C2-4EA2-9C2A-F6E00A7D4834}" type="sibTrans" cxnId="{0F2BCB39-C3C4-4B20-8D5B-DCD0F5C04D1B}">
      <dgm:prSet/>
      <dgm:spPr/>
      <dgm:t>
        <a:bodyPr/>
        <a:lstStyle/>
        <a:p>
          <a:endParaRPr lang="en-GB"/>
        </a:p>
      </dgm:t>
    </dgm:pt>
    <dgm:pt modelId="{A7CA9720-6E53-42A2-A27A-3787CEE58569}">
      <dgm:prSet phldrT="[Text]"/>
      <dgm:spPr>
        <a:ln w="57150"/>
      </dgm:spPr>
      <dgm:t>
        <a:bodyPr/>
        <a:lstStyle/>
        <a:p>
          <a:r>
            <a:rPr lang="en-GB"/>
            <a:t>Identifying Need</a:t>
          </a:r>
        </a:p>
      </dgm:t>
    </dgm:pt>
    <dgm:pt modelId="{81288351-5576-4391-B59E-6B49B5D6EB2C}" type="parTrans" cxnId="{5BEBC36C-95BB-4246-BF2D-2945921B6FCF}">
      <dgm:prSet/>
      <dgm:spPr/>
      <dgm:t>
        <a:bodyPr/>
        <a:lstStyle/>
        <a:p>
          <a:endParaRPr lang="en-GB"/>
        </a:p>
      </dgm:t>
    </dgm:pt>
    <dgm:pt modelId="{A0BD698A-A368-4EBC-8CEA-149404514C5A}" type="sibTrans" cxnId="{5BEBC36C-95BB-4246-BF2D-2945921B6FCF}">
      <dgm:prSet/>
      <dgm:spPr/>
      <dgm:t>
        <a:bodyPr/>
        <a:lstStyle/>
        <a:p>
          <a:endParaRPr lang="en-GB"/>
        </a:p>
      </dgm:t>
    </dgm:pt>
    <dgm:pt modelId="{80CFAE37-9607-4B68-A094-DAD0805E9B17}">
      <dgm:prSet phldrT="[Text]"/>
      <dgm:spPr>
        <a:ln w="57150">
          <a:noFill/>
        </a:ln>
      </dgm:spPr>
      <dgm:t>
        <a:bodyPr/>
        <a:lstStyle/>
        <a:p>
          <a:r>
            <a:rPr lang="en-GB"/>
            <a:t>Targeted Support</a:t>
          </a:r>
        </a:p>
      </dgm:t>
    </dgm:pt>
    <dgm:pt modelId="{2B44854D-D475-42D0-A2E0-F3E4DED1ACEF}" type="parTrans" cxnId="{1E220E4E-721F-4FEC-A59F-DFECB6BE43DA}">
      <dgm:prSet/>
      <dgm:spPr/>
      <dgm:t>
        <a:bodyPr/>
        <a:lstStyle/>
        <a:p>
          <a:endParaRPr lang="en-GB"/>
        </a:p>
      </dgm:t>
    </dgm:pt>
    <dgm:pt modelId="{2899B291-917A-4D59-AC13-AEEBE52924F7}" type="sibTrans" cxnId="{1E220E4E-721F-4FEC-A59F-DFECB6BE43DA}">
      <dgm:prSet/>
      <dgm:spPr/>
      <dgm:t>
        <a:bodyPr/>
        <a:lstStyle/>
        <a:p>
          <a:endParaRPr lang="en-GB"/>
        </a:p>
      </dgm:t>
    </dgm:pt>
    <dgm:pt modelId="{BC550773-B223-49F8-8BE4-F372CA8BCC49}" type="pres">
      <dgm:prSet presAssocID="{08F6D0AE-2C4B-47E1-B4AC-380B386DF0A3}" presName="linear" presStyleCnt="0">
        <dgm:presLayoutVars>
          <dgm:dir/>
          <dgm:animLvl val="lvl"/>
          <dgm:resizeHandles val="exact"/>
        </dgm:presLayoutVars>
      </dgm:prSet>
      <dgm:spPr/>
    </dgm:pt>
    <dgm:pt modelId="{99B06F4D-E72D-49DF-92E8-673C2FDFE4DA}" type="pres">
      <dgm:prSet presAssocID="{ACF3279A-B2D9-4349-B574-4B33C9E5A8A3}" presName="parentLin" presStyleCnt="0"/>
      <dgm:spPr/>
    </dgm:pt>
    <dgm:pt modelId="{DC282A19-0AB8-4279-A9C8-AA89A2490280}" type="pres">
      <dgm:prSet presAssocID="{ACF3279A-B2D9-4349-B574-4B33C9E5A8A3}" presName="parentLeftMargin" presStyleLbl="node1" presStyleIdx="0" presStyleCnt="8"/>
      <dgm:spPr/>
    </dgm:pt>
    <dgm:pt modelId="{DB770278-0E7C-48B9-A466-79EFB1DD2699}" type="pres">
      <dgm:prSet presAssocID="{ACF3279A-B2D9-4349-B574-4B33C9E5A8A3}" presName="parentText" presStyleLbl="node1" presStyleIdx="0" presStyleCnt="8">
        <dgm:presLayoutVars>
          <dgm:chMax val="0"/>
          <dgm:bulletEnabled val="1"/>
        </dgm:presLayoutVars>
      </dgm:prSet>
      <dgm:spPr/>
    </dgm:pt>
    <dgm:pt modelId="{83FE602D-649C-476F-B3CB-59C32FD7B76D}" type="pres">
      <dgm:prSet presAssocID="{ACF3279A-B2D9-4349-B574-4B33C9E5A8A3}" presName="negativeSpace" presStyleCnt="0"/>
      <dgm:spPr/>
    </dgm:pt>
    <dgm:pt modelId="{B2A85E12-648C-403F-9173-79B1135BDF89}" type="pres">
      <dgm:prSet presAssocID="{ACF3279A-B2D9-4349-B574-4B33C9E5A8A3}" presName="childText" presStyleLbl="conFgAcc1" presStyleIdx="0" presStyleCnt="8">
        <dgm:presLayoutVars>
          <dgm:bulletEnabled val="1"/>
        </dgm:presLayoutVars>
      </dgm:prSet>
      <dgm:spPr/>
    </dgm:pt>
    <dgm:pt modelId="{21DD22E3-FC75-4FF6-A624-9EAC4860C850}" type="pres">
      <dgm:prSet presAssocID="{DCB15DA2-1D43-4F7D-B78C-72E18B721232}" presName="spaceBetweenRectangles" presStyleCnt="0"/>
      <dgm:spPr/>
    </dgm:pt>
    <dgm:pt modelId="{D8E29803-C13B-4CEC-B9C3-7E913ADFC136}" type="pres">
      <dgm:prSet presAssocID="{62575115-9ED8-479A-A41C-5774ADE60C77}" presName="parentLin" presStyleCnt="0"/>
      <dgm:spPr/>
    </dgm:pt>
    <dgm:pt modelId="{F704FCFB-19F1-430A-ABD1-0300152C400E}" type="pres">
      <dgm:prSet presAssocID="{62575115-9ED8-479A-A41C-5774ADE60C77}" presName="parentLeftMargin" presStyleLbl="node1" presStyleIdx="0" presStyleCnt="8"/>
      <dgm:spPr/>
    </dgm:pt>
    <dgm:pt modelId="{42E8902D-FAE0-45E1-B6B8-861A6956E3E1}" type="pres">
      <dgm:prSet presAssocID="{62575115-9ED8-479A-A41C-5774ADE60C77}" presName="parentText" presStyleLbl="node1" presStyleIdx="1" presStyleCnt="8">
        <dgm:presLayoutVars>
          <dgm:chMax val="0"/>
          <dgm:bulletEnabled val="1"/>
        </dgm:presLayoutVars>
      </dgm:prSet>
      <dgm:spPr/>
    </dgm:pt>
    <dgm:pt modelId="{E3005C9B-BDF5-4399-9D31-D7F8D5483FCE}" type="pres">
      <dgm:prSet presAssocID="{62575115-9ED8-479A-A41C-5774ADE60C77}" presName="negativeSpace" presStyleCnt="0"/>
      <dgm:spPr/>
    </dgm:pt>
    <dgm:pt modelId="{CFB28EF4-B191-4EF0-B10B-819476874B92}" type="pres">
      <dgm:prSet presAssocID="{62575115-9ED8-479A-A41C-5774ADE60C77}" presName="childText" presStyleLbl="conFgAcc1" presStyleIdx="1" presStyleCnt="8">
        <dgm:presLayoutVars>
          <dgm:bulletEnabled val="1"/>
        </dgm:presLayoutVars>
      </dgm:prSet>
      <dgm:spPr/>
    </dgm:pt>
    <dgm:pt modelId="{69394BC2-F864-4A66-8E55-D6085BB52301}" type="pres">
      <dgm:prSet presAssocID="{7A00B7BA-AD04-4ED3-8DFC-2F3E3B370383}" presName="spaceBetweenRectangles" presStyleCnt="0"/>
      <dgm:spPr/>
    </dgm:pt>
    <dgm:pt modelId="{E613049C-A588-4C99-8DCF-51B9814DF134}" type="pres">
      <dgm:prSet presAssocID="{2E34958B-5094-42AE-9792-7DCFB20F0016}" presName="parentLin" presStyleCnt="0"/>
      <dgm:spPr/>
    </dgm:pt>
    <dgm:pt modelId="{D184D28F-D5EF-4049-8759-2ABF6C4F6FB6}" type="pres">
      <dgm:prSet presAssocID="{2E34958B-5094-42AE-9792-7DCFB20F0016}" presName="parentLeftMargin" presStyleLbl="node1" presStyleIdx="1" presStyleCnt="8"/>
      <dgm:spPr/>
    </dgm:pt>
    <dgm:pt modelId="{AC2814E6-0977-4C5E-BBA8-D0820ECA5C6D}" type="pres">
      <dgm:prSet presAssocID="{2E34958B-5094-42AE-9792-7DCFB20F0016}" presName="parentText" presStyleLbl="node1" presStyleIdx="2" presStyleCnt="8">
        <dgm:presLayoutVars>
          <dgm:chMax val="0"/>
          <dgm:bulletEnabled val="1"/>
        </dgm:presLayoutVars>
      </dgm:prSet>
      <dgm:spPr/>
    </dgm:pt>
    <dgm:pt modelId="{C4585499-F40B-4868-94F6-2FDF00846682}" type="pres">
      <dgm:prSet presAssocID="{2E34958B-5094-42AE-9792-7DCFB20F0016}" presName="negativeSpace" presStyleCnt="0"/>
      <dgm:spPr/>
    </dgm:pt>
    <dgm:pt modelId="{5384129E-AD8E-4BBB-9623-66D06A33E2ED}" type="pres">
      <dgm:prSet presAssocID="{2E34958B-5094-42AE-9792-7DCFB20F0016}" presName="childText" presStyleLbl="conFgAcc1" presStyleIdx="2" presStyleCnt="8">
        <dgm:presLayoutVars>
          <dgm:bulletEnabled val="1"/>
        </dgm:presLayoutVars>
      </dgm:prSet>
      <dgm:spPr/>
    </dgm:pt>
    <dgm:pt modelId="{96824E15-40EC-46B2-88B3-A105E6C9E23E}" type="pres">
      <dgm:prSet presAssocID="{B810224C-B09C-4A80-A398-C1B357492B15}" presName="spaceBetweenRectangles" presStyleCnt="0"/>
      <dgm:spPr/>
    </dgm:pt>
    <dgm:pt modelId="{CF17FAEF-28DC-4585-96AC-A92E5A22AA8F}" type="pres">
      <dgm:prSet presAssocID="{F592E3DD-03BB-4053-9E94-475634711A8F}" presName="parentLin" presStyleCnt="0"/>
      <dgm:spPr/>
    </dgm:pt>
    <dgm:pt modelId="{A303EB53-AD3F-4F9A-B6D3-C37C22932161}" type="pres">
      <dgm:prSet presAssocID="{F592E3DD-03BB-4053-9E94-475634711A8F}" presName="parentLeftMargin" presStyleLbl="node1" presStyleIdx="2" presStyleCnt="8"/>
      <dgm:spPr/>
    </dgm:pt>
    <dgm:pt modelId="{C3733B08-6D9D-4944-894E-C64E28FBAC6D}" type="pres">
      <dgm:prSet presAssocID="{F592E3DD-03BB-4053-9E94-475634711A8F}" presName="parentText" presStyleLbl="node1" presStyleIdx="3" presStyleCnt="8">
        <dgm:presLayoutVars>
          <dgm:chMax val="0"/>
          <dgm:bulletEnabled val="1"/>
        </dgm:presLayoutVars>
      </dgm:prSet>
      <dgm:spPr/>
    </dgm:pt>
    <dgm:pt modelId="{60035ED1-0CC3-4BBC-B793-3DBFFEF9902E}" type="pres">
      <dgm:prSet presAssocID="{F592E3DD-03BB-4053-9E94-475634711A8F}" presName="negativeSpace" presStyleCnt="0"/>
      <dgm:spPr/>
    </dgm:pt>
    <dgm:pt modelId="{3A40B661-8AD9-425A-A99A-4EA72912E95F}" type="pres">
      <dgm:prSet presAssocID="{F592E3DD-03BB-4053-9E94-475634711A8F}" presName="childText" presStyleLbl="conFgAcc1" presStyleIdx="3" presStyleCnt="8">
        <dgm:presLayoutVars>
          <dgm:bulletEnabled val="1"/>
        </dgm:presLayoutVars>
      </dgm:prSet>
      <dgm:spPr/>
    </dgm:pt>
    <dgm:pt modelId="{BFA7CF46-6C0B-4181-BE7F-28525E28A7D3}" type="pres">
      <dgm:prSet presAssocID="{C6B442B6-AB3E-4222-85D3-38C5F53CCF57}" presName="spaceBetweenRectangles" presStyleCnt="0"/>
      <dgm:spPr/>
    </dgm:pt>
    <dgm:pt modelId="{5341BE5D-5664-4CCF-A8AC-89D03AB4CB4F}" type="pres">
      <dgm:prSet presAssocID="{06099591-7887-42A6-8443-4BD793B0DCCC}" presName="parentLin" presStyleCnt="0"/>
      <dgm:spPr/>
    </dgm:pt>
    <dgm:pt modelId="{563C2A29-B9A8-48DF-8229-AE729A57954D}" type="pres">
      <dgm:prSet presAssocID="{06099591-7887-42A6-8443-4BD793B0DCCC}" presName="parentLeftMargin" presStyleLbl="node1" presStyleIdx="3" presStyleCnt="8"/>
      <dgm:spPr/>
    </dgm:pt>
    <dgm:pt modelId="{D2FAC563-A217-44BA-8391-73A1AF6CFDDD}" type="pres">
      <dgm:prSet presAssocID="{06099591-7887-42A6-8443-4BD793B0DCCC}" presName="parentText" presStyleLbl="node1" presStyleIdx="4" presStyleCnt="8">
        <dgm:presLayoutVars>
          <dgm:chMax val="0"/>
          <dgm:bulletEnabled val="1"/>
        </dgm:presLayoutVars>
      </dgm:prSet>
      <dgm:spPr/>
    </dgm:pt>
    <dgm:pt modelId="{B6A18888-3067-4B57-B919-8B495DE719D4}" type="pres">
      <dgm:prSet presAssocID="{06099591-7887-42A6-8443-4BD793B0DCCC}" presName="negativeSpace" presStyleCnt="0"/>
      <dgm:spPr/>
    </dgm:pt>
    <dgm:pt modelId="{35F1F620-8033-48A5-953F-88A867960FB8}" type="pres">
      <dgm:prSet presAssocID="{06099591-7887-42A6-8443-4BD793B0DCCC}" presName="childText" presStyleLbl="conFgAcc1" presStyleIdx="4" presStyleCnt="8">
        <dgm:presLayoutVars>
          <dgm:bulletEnabled val="1"/>
        </dgm:presLayoutVars>
      </dgm:prSet>
      <dgm:spPr/>
    </dgm:pt>
    <dgm:pt modelId="{1BEDE0B7-B5A3-4384-82B7-8FB22D3117A3}" type="pres">
      <dgm:prSet presAssocID="{83DBCE37-2AAB-4296-93CA-E8053B0A43D5}" presName="spaceBetweenRectangles" presStyleCnt="0"/>
      <dgm:spPr/>
    </dgm:pt>
    <dgm:pt modelId="{8447F5C3-1F29-43B4-8875-E24B17181979}" type="pres">
      <dgm:prSet presAssocID="{C44980EA-8A21-4062-A0D4-C4F7BA3B6229}" presName="parentLin" presStyleCnt="0"/>
      <dgm:spPr/>
    </dgm:pt>
    <dgm:pt modelId="{D6B28554-248B-49DD-8989-FE9B9A7413AD}" type="pres">
      <dgm:prSet presAssocID="{C44980EA-8A21-4062-A0D4-C4F7BA3B6229}" presName="parentLeftMargin" presStyleLbl="node1" presStyleIdx="4" presStyleCnt="8"/>
      <dgm:spPr/>
    </dgm:pt>
    <dgm:pt modelId="{1078D696-2586-439F-82F2-2E850670CB95}" type="pres">
      <dgm:prSet presAssocID="{C44980EA-8A21-4062-A0D4-C4F7BA3B6229}" presName="parentText" presStyleLbl="node1" presStyleIdx="5" presStyleCnt="8">
        <dgm:presLayoutVars>
          <dgm:chMax val="0"/>
          <dgm:bulletEnabled val="1"/>
        </dgm:presLayoutVars>
      </dgm:prSet>
      <dgm:spPr/>
    </dgm:pt>
    <dgm:pt modelId="{CCE65FF6-D0D1-4E6A-A342-F4D98A023441}" type="pres">
      <dgm:prSet presAssocID="{C44980EA-8A21-4062-A0D4-C4F7BA3B6229}" presName="negativeSpace" presStyleCnt="0"/>
      <dgm:spPr/>
    </dgm:pt>
    <dgm:pt modelId="{4BBD090E-2538-4E0B-8D21-CF59DD77780F}" type="pres">
      <dgm:prSet presAssocID="{C44980EA-8A21-4062-A0D4-C4F7BA3B6229}" presName="childText" presStyleLbl="conFgAcc1" presStyleIdx="5" presStyleCnt="8">
        <dgm:presLayoutVars>
          <dgm:bulletEnabled val="1"/>
        </dgm:presLayoutVars>
      </dgm:prSet>
      <dgm:spPr/>
    </dgm:pt>
    <dgm:pt modelId="{A8D2C8B0-06BC-4AB8-9BA5-0BA7F196923E}" type="pres">
      <dgm:prSet presAssocID="{C974EB43-50C2-4EA2-9C2A-F6E00A7D4834}" presName="spaceBetweenRectangles" presStyleCnt="0"/>
      <dgm:spPr/>
    </dgm:pt>
    <dgm:pt modelId="{669324B8-8C44-48C1-B520-0C16CB385EAB}" type="pres">
      <dgm:prSet presAssocID="{A7CA9720-6E53-42A2-A27A-3787CEE58569}" presName="parentLin" presStyleCnt="0"/>
      <dgm:spPr/>
    </dgm:pt>
    <dgm:pt modelId="{4FAADF55-8052-4745-98CD-F47981C4F5FB}" type="pres">
      <dgm:prSet presAssocID="{A7CA9720-6E53-42A2-A27A-3787CEE58569}" presName="parentLeftMargin" presStyleLbl="node1" presStyleIdx="5" presStyleCnt="8"/>
      <dgm:spPr/>
    </dgm:pt>
    <dgm:pt modelId="{F16C6DE4-65AC-4FF3-8D5B-3996E5824F80}" type="pres">
      <dgm:prSet presAssocID="{A7CA9720-6E53-42A2-A27A-3787CEE58569}" presName="parentText" presStyleLbl="node1" presStyleIdx="6" presStyleCnt="8">
        <dgm:presLayoutVars>
          <dgm:chMax val="0"/>
          <dgm:bulletEnabled val="1"/>
        </dgm:presLayoutVars>
      </dgm:prSet>
      <dgm:spPr/>
    </dgm:pt>
    <dgm:pt modelId="{DAE4D52B-42C8-4B54-9153-D528B203FFD2}" type="pres">
      <dgm:prSet presAssocID="{A7CA9720-6E53-42A2-A27A-3787CEE58569}" presName="negativeSpace" presStyleCnt="0"/>
      <dgm:spPr/>
    </dgm:pt>
    <dgm:pt modelId="{A0DE1A88-6E80-4BFD-A1F9-681F76767DF6}" type="pres">
      <dgm:prSet presAssocID="{A7CA9720-6E53-42A2-A27A-3787CEE58569}" presName="childText" presStyleLbl="conFgAcc1" presStyleIdx="6" presStyleCnt="8">
        <dgm:presLayoutVars>
          <dgm:bulletEnabled val="1"/>
        </dgm:presLayoutVars>
      </dgm:prSet>
      <dgm:spPr/>
    </dgm:pt>
    <dgm:pt modelId="{AEDFF808-53B2-4D64-85A0-DBFB39B3880E}" type="pres">
      <dgm:prSet presAssocID="{A0BD698A-A368-4EBC-8CEA-149404514C5A}" presName="spaceBetweenRectangles" presStyleCnt="0"/>
      <dgm:spPr/>
    </dgm:pt>
    <dgm:pt modelId="{1068B090-610F-4180-8DB0-255B63151E7E}" type="pres">
      <dgm:prSet presAssocID="{80CFAE37-9607-4B68-A094-DAD0805E9B17}" presName="parentLin" presStyleCnt="0"/>
      <dgm:spPr/>
    </dgm:pt>
    <dgm:pt modelId="{6246EA55-1C3A-47D2-8FDA-61A8C060AE7A}" type="pres">
      <dgm:prSet presAssocID="{80CFAE37-9607-4B68-A094-DAD0805E9B17}" presName="parentLeftMargin" presStyleLbl="node1" presStyleIdx="6" presStyleCnt="8"/>
      <dgm:spPr/>
    </dgm:pt>
    <dgm:pt modelId="{6B7066CD-1A61-484A-87F4-684E2958B8F0}" type="pres">
      <dgm:prSet presAssocID="{80CFAE37-9607-4B68-A094-DAD0805E9B17}" presName="parentText" presStyleLbl="node1" presStyleIdx="7" presStyleCnt="8">
        <dgm:presLayoutVars>
          <dgm:chMax val="0"/>
          <dgm:bulletEnabled val="1"/>
        </dgm:presLayoutVars>
      </dgm:prSet>
      <dgm:spPr/>
    </dgm:pt>
    <dgm:pt modelId="{9F2B1871-CA9B-4FC9-8698-C77C6AF98BF2}" type="pres">
      <dgm:prSet presAssocID="{80CFAE37-9607-4B68-A094-DAD0805E9B17}" presName="negativeSpace" presStyleCnt="0"/>
      <dgm:spPr/>
    </dgm:pt>
    <dgm:pt modelId="{DFEB9F7B-EACD-4B5C-AACB-E534B0852C09}" type="pres">
      <dgm:prSet presAssocID="{80CFAE37-9607-4B68-A094-DAD0805E9B17}" presName="childText" presStyleLbl="conFgAcc1" presStyleIdx="7" presStyleCnt="8">
        <dgm:presLayoutVars>
          <dgm:bulletEnabled val="1"/>
        </dgm:presLayoutVars>
      </dgm:prSet>
      <dgm:spPr/>
    </dgm:pt>
  </dgm:ptLst>
  <dgm:cxnLst>
    <dgm:cxn modelId="{B2D53805-79D4-482C-88F2-21137024CBBE}" type="presOf" srcId="{80CFAE37-9607-4B68-A094-DAD0805E9B17}" destId="{6246EA55-1C3A-47D2-8FDA-61A8C060AE7A}" srcOrd="0" destOrd="0" presId="urn:microsoft.com/office/officeart/2005/8/layout/list1"/>
    <dgm:cxn modelId="{23114805-ACF7-47BA-913E-53F9F3B4761A}" type="presOf" srcId="{2E34958B-5094-42AE-9792-7DCFB20F0016}" destId="{D184D28F-D5EF-4049-8759-2ABF6C4F6FB6}" srcOrd="0" destOrd="0" presId="urn:microsoft.com/office/officeart/2005/8/layout/list1"/>
    <dgm:cxn modelId="{0EAAA61B-2C40-4BDF-A4B4-7EF2260C1918}" type="presOf" srcId="{2E34958B-5094-42AE-9792-7DCFB20F0016}" destId="{AC2814E6-0977-4C5E-BBA8-D0820ECA5C6D}" srcOrd="1" destOrd="0" presId="urn:microsoft.com/office/officeart/2005/8/layout/list1"/>
    <dgm:cxn modelId="{9D144929-E869-42B2-9B71-CFBF2A58ACFD}" type="presOf" srcId="{80CFAE37-9607-4B68-A094-DAD0805E9B17}" destId="{6B7066CD-1A61-484A-87F4-684E2958B8F0}" srcOrd="1" destOrd="0" presId="urn:microsoft.com/office/officeart/2005/8/layout/list1"/>
    <dgm:cxn modelId="{F1799634-D944-43A5-8441-69F3BCC441A5}" type="presOf" srcId="{A7CA9720-6E53-42A2-A27A-3787CEE58569}" destId="{4FAADF55-8052-4745-98CD-F47981C4F5FB}" srcOrd="0" destOrd="0" presId="urn:microsoft.com/office/officeart/2005/8/layout/list1"/>
    <dgm:cxn modelId="{0F2BCB39-C3C4-4B20-8D5B-DCD0F5C04D1B}" srcId="{08F6D0AE-2C4B-47E1-B4AC-380B386DF0A3}" destId="{C44980EA-8A21-4062-A0D4-C4F7BA3B6229}" srcOrd="5" destOrd="0" parTransId="{DF5E93FB-1969-4E57-BD32-F3933B29C171}" sibTransId="{C974EB43-50C2-4EA2-9C2A-F6E00A7D4834}"/>
    <dgm:cxn modelId="{6A862543-85AA-40A3-90DC-4570EAD0C289}" type="presOf" srcId="{C44980EA-8A21-4062-A0D4-C4F7BA3B6229}" destId="{1078D696-2586-439F-82F2-2E850670CB95}" srcOrd="1" destOrd="0" presId="urn:microsoft.com/office/officeart/2005/8/layout/list1"/>
    <dgm:cxn modelId="{4176D868-B64A-42A2-A81A-FBD964B50BAE}" type="presOf" srcId="{F592E3DD-03BB-4053-9E94-475634711A8F}" destId="{A303EB53-AD3F-4F9A-B6D3-C37C22932161}" srcOrd="0" destOrd="0" presId="urn:microsoft.com/office/officeart/2005/8/layout/list1"/>
    <dgm:cxn modelId="{5BEBC36C-95BB-4246-BF2D-2945921B6FCF}" srcId="{08F6D0AE-2C4B-47E1-B4AC-380B386DF0A3}" destId="{A7CA9720-6E53-42A2-A27A-3787CEE58569}" srcOrd="6" destOrd="0" parTransId="{81288351-5576-4391-B59E-6B49B5D6EB2C}" sibTransId="{A0BD698A-A368-4EBC-8CEA-149404514C5A}"/>
    <dgm:cxn modelId="{1E220E4E-721F-4FEC-A59F-DFECB6BE43DA}" srcId="{08F6D0AE-2C4B-47E1-B4AC-380B386DF0A3}" destId="{80CFAE37-9607-4B68-A094-DAD0805E9B17}" srcOrd="7" destOrd="0" parTransId="{2B44854D-D475-42D0-A2E0-F3E4DED1ACEF}" sibTransId="{2899B291-917A-4D59-AC13-AEEBE52924F7}"/>
    <dgm:cxn modelId="{12CECE6F-4B61-4D8C-B502-31309E22D314}" type="presOf" srcId="{06099591-7887-42A6-8443-4BD793B0DCCC}" destId="{D2FAC563-A217-44BA-8391-73A1AF6CFDDD}" srcOrd="1" destOrd="0" presId="urn:microsoft.com/office/officeart/2005/8/layout/list1"/>
    <dgm:cxn modelId="{3E7A9280-8477-4E51-AA95-113F4599142A}" type="presOf" srcId="{ACF3279A-B2D9-4349-B574-4B33C9E5A8A3}" destId="{DB770278-0E7C-48B9-A466-79EFB1DD2699}" srcOrd="1" destOrd="0" presId="urn:microsoft.com/office/officeart/2005/8/layout/list1"/>
    <dgm:cxn modelId="{8D3DCE93-455E-42DE-8B10-5BA204AA6620}" type="presOf" srcId="{ACF3279A-B2D9-4349-B574-4B33C9E5A8A3}" destId="{DC282A19-0AB8-4279-A9C8-AA89A2490280}" srcOrd="0" destOrd="0" presId="urn:microsoft.com/office/officeart/2005/8/layout/list1"/>
    <dgm:cxn modelId="{A31BFE9A-2683-4902-85CB-6FFF818DE5C3}" type="presOf" srcId="{08F6D0AE-2C4B-47E1-B4AC-380B386DF0A3}" destId="{BC550773-B223-49F8-8BE4-F372CA8BCC49}" srcOrd="0" destOrd="0" presId="urn:microsoft.com/office/officeart/2005/8/layout/list1"/>
    <dgm:cxn modelId="{8097C39C-834A-483E-B145-4838BDBAB752}" type="presOf" srcId="{62575115-9ED8-479A-A41C-5774ADE60C77}" destId="{F704FCFB-19F1-430A-ABD1-0300152C400E}" srcOrd="0" destOrd="0" presId="urn:microsoft.com/office/officeart/2005/8/layout/list1"/>
    <dgm:cxn modelId="{5EF550A5-0049-466F-A698-C954DC68B3AE}" type="presOf" srcId="{F592E3DD-03BB-4053-9E94-475634711A8F}" destId="{C3733B08-6D9D-4944-894E-C64E28FBAC6D}" srcOrd="1" destOrd="0" presId="urn:microsoft.com/office/officeart/2005/8/layout/list1"/>
    <dgm:cxn modelId="{EF7AF6AD-9D45-4CC8-972B-78ED7300D207}" type="presOf" srcId="{C44980EA-8A21-4062-A0D4-C4F7BA3B6229}" destId="{D6B28554-248B-49DD-8989-FE9B9A7413AD}" srcOrd="0" destOrd="0" presId="urn:microsoft.com/office/officeart/2005/8/layout/list1"/>
    <dgm:cxn modelId="{06DDE8B4-68FE-4625-9193-1254294FBE67}" type="presOf" srcId="{62575115-9ED8-479A-A41C-5774ADE60C77}" destId="{42E8902D-FAE0-45E1-B6B8-861A6956E3E1}" srcOrd="1" destOrd="0" presId="urn:microsoft.com/office/officeart/2005/8/layout/list1"/>
    <dgm:cxn modelId="{6B5D3FBD-2923-4308-891C-787901A39F40}" srcId="{08F6D0AE-2C4B-47E1-B4AC-380B386DF0A3}" destId="{2E34958B-5094-42AE-9792-7DCFB20F0016}" srcOrd="2" destOrd="0" parTransId="{A1056F79-9F03-4894-9B5D-C1FCC08DF4C3}" sibTransId="{B810224C-B09C-4A80-A398-C1B357492B15}"/>
    <dgm:cxn modelId="{BB29F5C1-2967-4B1D-A388-76425F4D7EA7}" srcId="{08F6D0AE-2C4B-47E1-B4AC-380B386DF0A3}" destId="{06099591-7887-42A6-8443-4BD793B0DCCC}" srcOrd="4" destOrd="0" parTransId="{3A85680D-D3D4-4665-A0BA-85D17A1EB3A7}" sibTransId="{83DBCE37-2AAB-4296-93CA-E8053B0A43D5}"/>
    <dgm:cxn modelId="{6AC8ACCC-50ED-416C-9CEB-A05C39E4F17E}" type="presOf" srcId="{06099591-7887-42A6-8443-4BD793B0DCCC}" destId="{563C2A29-B9A8-48DF-8229-AE729A57954D}" srcOrd="0" destOrd="0" presId="urn:microsoft.com/office/officeart/2005/8/layout/list1"/>
    <dgm:cxn modelId="{EF388BDA-B094-4715-8472-2F00E1A83164}" srcId="{08F6D0AE-2C4B-47E1-B4AC-380B386DF0A3}" destId="{ACF3279A-B2D9-4349-B574-4B33C9E5A8A3}" srcOrd="0" destOrd="0" parTransId="{C18D5DBE-8040-431C-A83A-7E41F3B92283}" sibTransId="{DCB15DA2-1D43-4F7D-B78C-72E18B721232}"/>
    <dgm:cxn modelId="{CC2E4BE4-0921-40A4-96AA-EF9A0D827DB2}" type="presOf" srcId="{A7CA9720-6E53-42A2-A27A-3787CEE58569}" destId="{F16C6DE4-65AC-4FF3-8D5B-3996E5824F80}" srcOrd="1" destOrd="0" presId="urn:microsoft.com/office/officeart/2005/8/layout/list1"/>
    <dgm:cxn modelId="{51B6E6E7-2E85-4CAC-BDF7-C56072ED73E2}" srcId="{08F6D0AE-2C4B-47E1-B4AC-380B386DF0A3}" destId="{F592E3DD-03BB-4053-9E94-475634711A8F}" srcOrd="3" destOrd="0" parTransId="{7C528CD6-7F93-4000-ABCB-3C7B5E594AB8}" sibTransId="{C6B442B6-AB3E-4222-85D3-38C5F53CCF57}"/>
    <dgm:cxn modelId="{82E982ED-BDCA-467E-A207-40B6FE895169}" srcId="{08F6D0AE-2C4B-47E1-B4AC-380B386DF0A3}" destId="{62575115-9ED8-479A-A41C-5774ADE60C77}" srcOrd="1" destOrd="0" parTransId="{8814D747-C305-48D5-9EB2-AF06949A7042}" sibTransId="{7A00B7BA-AD04-4ED3-8DFC-2F3E3B370383}"/>
    <dgm:cxn modelId="{37D0F1D1-C099-4EA3-B9BC-CC7291236A19}" type="presParOf" srcId="{BC550773-B223-49F8-8BE4-F372CA8BCC49}" destId="{99B06F4D-E72D-49DF-92E8-673C2FDFE4DA}" srcOrd="0" destOrd="0" presId="urn:microsoft.com/office/officeart/2005/8/layout/list1"/>
    <dgm:cxn modelId="{8934A7A6-7A41-4812-BDB4-7C641CECC263}" type="presParOf" srcId="{99B06F4D-E72D-49DF-92E8-673C2FDFE4DA}" destId="{DC282A19-0AB8-4279-A9C8-AA89A2490280}" srcOrd="0" destOrd="0" presId="urn:microsoft.com/office/officeart/2005/8/layout/list1"/>
    <dgm:cxn modelId="{FEF934DA-9A43-4EF4-9977-7A56B93C4F20}" type="presParOf" srcId="{99B06F4D-E72D-49DF-92E8-673C2FDFE4DA}" destId="{DB770278-0E7C-48B9-A466-79EFB1DD2699}" srcOrd="1" destOrd="0" presId="urn:microsoft.com/office/officeart/2005/8/layout/list1"/>
    <dgm:cxn modelId="{40F5F533-F090-46DB-BBFA-D2169C513029}" type="presParOf" srcId="{BC550773-B223-49F8-8BE4-F372CA8BCC49}" destId="{83FE602D-649C-476F-B3CB-59C32FD7B76D}" srcOrd="1" destOrd="0" presId="urn:microsoft.com/office/officeart/2005/8/layout/list1"/>
    <dgm:cxn modelId="{71C6CED2-9CAD-4790-A666-E34FBAA5F9FD}" type="presParOf" srcId="{BC550773-B223-49F8-8BE4-F372CA8BCC49}" destId="{B2A85E12-648C-403F-9173-79B1135BDF89}" srcOrd="2" destOrd="0" presId="urn:microsoft.com/office/officeart/2005/8/layout/list1"/>
    <dgm:cxn modelId="{529467A7-9E5B-451F-9DCF-EC21EFA35E66}" type="presParOf" srcId="{BC550773-B223-49F8-8BE4-F372CA8BCC49}" destId="{21DD22E3-FC75-4FF6-A624-9EAC4860C850}" srcOrd="3" destOrd="0" presId="urn:microsoft.com/office/officeart/2005/8/layout/list1"/>
    <dgm:cxn modelId="{29655BF9-F5A2-4751-A399-3D03ADCC1D7D}" type="presParOf" srcId="{BC550773-B223-49F8-8BE4-F372CA8BCC49}" destId="{D8E29803-C13B-4CEC-B9C3-7E913ADFC136}" srcOrd="4" destOrd="0" presId="urn:microsoft.com/office/officeart/2005/8/layout/list1"/>
    <dgm:cxn modelId="{CABC321D-D031-4413-99A7-424E2313A17C}" type="presParOf" srcId="{D8E29803-C13B-4CEC-B9C3-7E913ADFC136}" destId="{F704FCFB-19F1-430A-ABD1-0300152C400E}" srcOrd="0" destOrd="0" presId="urn:microsoft.com/office/officeart/2005/8/layout/list1"/>
    <dgm:cxn modelId="{E86AF7A4-B7A8-4C0D-96FE-C07AC7A0BFF6}" type="presParOf" srcId="{D8E29803-C13B-4CEC-B9C3-7E913ADFC136}" destId="{42E8902D-FAE0-45E1-B6B8-861A6956E3E1}" srcOrd="1" destOrd="0" presId="urn:microsoft.com/office/officeart/2005/8/layout/list1"/>
    <dgm:cxn modelId="{ED53690D-46CA-4DE0-977C-480DBC07DFD7}" type="presParOf" srcId="{BC550773-B223-49F8-8BE4-F372CA8BCC49}" destId="{E3005C9B-BDF5-4399-9D31-D7F8D5483FCE}" srcOrd="5" destOrd="0" presId="urn:microsoft.com/office/officeart/2005/8/layout/list1"/>
    <dgm:cxn modelId="{9C882ACC-ADC7-4C12-9D96-72729B35444B}" type="presParOf" srcId="{BC550773-B223-49F8-8BE4-F372CA8BCC49}" destId="{CFB28EF4-B191-4EF0-B10B-819476874B92}" srcOrd="6" destOrd="0" presId="urn:microsoft.com/office/officeart/2005/8/layout/list1"/>
    <dgm:cxn modelId="{1195DE71-A923-4EB5-801D-CD10D241C998}" type="presParOf" srcId="{BC550773-B223-49F8-8BE4-F372CA8BCC49}" destId="{69394BC2-F864-4A66-8E55-D6085BB52301}" srcOrd="7" destOrd="0" presId="urn:microsoft.com/office/officeart/2005/8/layout/list1"/>
    <dgm:cxn modelId="{7E26DD1E-4CFA-4924-A860-EB46BCBC95F5}" type="presParOf" srcId="{BC550773-B223-49F8-8BE4-F372CA8BCC49}" destId="{E613049C-A588-4C99-8DCF-51B9814DF134}" srcOrd="8" destOrd="0" presId="urn:microsoft.com/office/officeart/2005/8/layout/list1"/>
    <dgm:cxn modelId="{6B755AF4-9C59-4AFF-8D11-E96AF25E362D}" type="presParOf" srcId="{E613049C-A588-4C99-8DCF-51B9814DF134}" destId="{D184D28F-D5EF-4049-8759-2ABF6C4F6FB6}" srcOrd="0" destOrd="0" presId="urn:microsoft.com/office/officeart/2005/8/layout/list1"/>
    <dgm:cxn modelId="{D2BF1F4D-99BB-4111-95BC-E9A8AD310922}" type="presParOf" srcId="{E613049C-A588-4C99-8DCF-51B9814DF134}" destId="{AC2814E6-0977-4C5E-BBA8-D0820ECA5C6D}" srcOrd="1" destOrd="0" presId="urn:microsoft.com/office/officeart/2005/8/layout/list1"/>
    <dgm:cxn modelId="{DBA9D555-1111-4087-B26E-FF045CB3ADA0}" type="presParOf" srcId="{BC550773-B223-49F8-8BE4-F372CA8BCC49}" destId="{C4585499-F40B-4868-94F6-2FDF00846682}" srcOrd="9" destOrd="0" presId="urn:microsoft.com/office/officeart/2005/8/layout/list1"/>
    <dgm:cxn modelId="{EA9B5A95-6AB2-49A3-8F84-A96D953E2134}" type="presParOf" srcId="{BC550773-B223-49F8-8BE4-F372CA8BCC49}" destId="{5384129E-AD8E-4BBB-9623-66D06A33E2ED}" srcOrd="10" destOrd="0" presId="urn:microsoft.com/office/officeart/2005/8/layout/list1"/>
    <dgm:cxn modelId="{9EC1A460-864A-4C41-BAA1-9CD198EB5DC2}" type="presParOf" srcId="{BC550773-B223-49F8-8BE4-F372CA8BCC49}" destId="{96824E15-40EC-46B2-88B3-A105E6C9E23E}" srcOrd="11" destOrd="0" presId="urn:microsoft.com/office/officeart/2005/8/layout/list1"/>
    <dgm:cxn modelId="{879FD66C-DF65-430A-820A-F81B567E6C63}" type="presParOf" srcId="{BC550773-B223-49F8-8BE4-F372CA8BCC49}" destId="{CF17FAEF-28DC-4585-96AC-A92E5A22AA8F}" srcOrd="12" destOrd="0" presId="urn:microsoft.com/office/officeart/2005/8/layout/list1"/>
    <dgm:cxn modelId="{71CA9C3E-37C8-4AF5-B50A-E9ABC9845451}" type="presParOf" srcId="{CF17FAEF-28DC-4585-96AC-A92E5A22AA8F}" destId="{A303EB53-AD3F-4F9A-B6D3-C37C22932161}" srcOrd="0" destOrd="0" presId="urn:microsoft.com/office/officeart/2005/8/layout/list1"/>
    <dgm:cxn modelId="{84522823-87E8-4C2A-9AE9-6A6E82BF8F88}" type="presParOf" srcId="{CF17FAEF-28DC-4585-96AC-A92E5A22AA8F}" destId="{C3733B08-6D9D-4944-894E-C64E28FBAC6D}" srcOrd="1" destOrd="0" presId="urn:microsoft.com/office/officeart/2005/8/layout/list1"/>
    <dgm:cxn modelId="{C8429A5B-257B-430A-82FB-FF4C88E0C220}" type="presParOf" srcId="{BC550773-B223-49F8-8BE4-F372CA8BCC49}" destId="{60035ED1-0CC3-4BBC-B793-3DBFFEF9902E}" srcOrd="13" destOrd="0" presId="urn:microsoft.com/office/officeart/2005/8/layout/list1"/>
    <dgm:cxn modelId="{16D9B6AF-01F3-4283-89EE-B5323A09C5B4}" type="presParOf" srcId="{BC550773-B223-49F8-8BE4-F372CA8BCC49}" destId="{3A40B661-8AD9-425A-A99A-4EA72912E95F}" srcOrd="14" destOrd="0" presId="urn:microsoft.com/office/officeart/2005/8/layout/list1"/>
    <dgm:cxn modelId="{F28EAFC2-FF45-4084-A67D-9B205AE4FC5B}" type="presParOf" srcId="{BC550773-B223-49F8-8BE4-F372CA8BCC49}" destId="{BFA7CF46-6C0B-4181-BE7F-28525E28A7D3}" srcOrd="15" destOrd="0" presId="urn:microsoft.com/office/officeart/2005/8/layout/list1"/>
    <dgm:cxn modelId="{6A677CA0-BAED-47AE-8519-D36EF6EADD83}" type="presParOf" srcId="{BC550773-B223-49F8-8BE4-F372CA8BCC49}" destId="{5341BE5D-5664-4CCF-A8AC-89D03AB4CB4F}" srcOrd="16" destOrd="0" presId="urn:microsoft.com/office/officeart/2005/8/layout/list1"/>
    <dgm:cxn modelId="{F77D9DBB-54F4-434E-B997-8CF5CBF9F0E7}" type="presParOf" srcId="{5341BE5D-5664-4CCF-A8AC-89D03AB4CB4F}" destId="{563C2A29-B9A8-48DF-8229-AE729A57954D}" srcOrd="0" destOrd="0" presId="urn:microsoft.com/office/officeart/2005/8/layout/list1"/>
    <dgm:cxn modelId="{E70DA28E-F9AB-48CD-85B4-95FFB11716B4}" type="presParOf" srcId="{5341BE5D-5664-4CCF-A8AC-89D03AB4CB4F}" destId="{D2FAC563-A217-44BA-8391-73A1AF6CFDDD}" srcOrd="1" destOrd="0" presId="urn:microsoft.com/office/officeart/2005/8/layout/list1"/>
    <dgm:cxn modelId="{ABE4C7C0-D028-49EF-BEF7-C3EEF70FC763}" type="presParOf" srcId="{BC550773-B223-49F8-8BE4-F372CA8BCC49}" destId="{B6A18888-3067-4B57-B919-8B495DE719D4}" srcOrd="17" destOrd="0" presId="urn:microsoft.com/office/officeart/2005/8/layout/list1"/>
    <dgm:cxn modelId="{37B18D44-FC67-429F-95FB-F0812F1C58FC}" type="presParOf" srcId="{BC550773-B223-49F8-8BE4-F372CA8BCC49}" destId="{35F1F620-8033-48A5-953F-88A867960FB8}" srcOrd="18" destOrd="0" presId="urn:microsoft.com/office/officeart/2005/8/layout/list1"/>
    <dgm:cxn modelId="{4D70C7EE-2596-413A-93FF-5DC6AEF0BBFC}" type="presParOf" srcId="{BC550773-B223-49F8-8BE4-F372CA8BCC49}" destId="{1BEDE0B7-B5A3-4384-82B7-8FB22D3117A3}" srcOrd="19" destOrd="0" presId="urn:microsoft.com/office/officeart/2005/8/layout/list1"/>
    <dgm:cxn modelId="{B392C9DF-5E8E-43FE-9AAD-EAD9258BD067}" type="presParOf" srcId="{BC550773-B223-49F8-8BE4-F372CA8BCC49}" destId="{8447F5C3-1F29-43B4-8875-E24B17181979}" srcOrd="20" destOrd="0" presId="urn:microsoft.com/office/officeart/2005/8/layout/list1"/>
    <dgm:cxn modelId="{283C7EC1-E471-4186-AE11-C6D6787A1C30}" type="presParOf" srcId="{8447F5C3-1F29-43B4-8875-E24B17181979}" destId="{D6B28554-248B-49DD-8989-FE9B9A7413AD}" srcOrd="0" destOrd="0" presId="urn:microsoft.com/office/officeart/2005/8/layout/list1"/>
    <dgm:cxn modelId="{2C4F6584-E354-46E1-A113-F1A776F05CE2}" type="presParOf" srcId="{8447F5C3-1F29-43B4-8875-E24B17181979}" destId="{1078D696-2586-439F-82F2-2E850670CB95}" srcOrd="1" destOrd="0" presId="urn:microsoft.com/office/officeart/2005/8/layout/list1"/>
    <dgm:cxn modelId="{9CE3B56C-5B86-4A16-BE0E-C19000771F36}" type="presParOf" srcId="{BC550773-B223-49F8-8BE4-F372CA8BCC49}" destId="{CCE65FF6-D0D1-4E6A-A342-F4D98A023441}" srcOrd="21" destOrd="0" presId="urn:microsoft.com/office/officeart/2005/8/layout/list1"/>
    <dgm:cxn modelId="{47C1213B-F108-4812-85E2-4557AA318897}" type="presParOf" srcId="{BC550773-B223-49F8-8BE4-F372CA8BCC49}" destId="{4BBD090E-2538-4E0B-8D21-CF59DD77780F}" srcOrd="22" destOrd="0" presId="urn:microsoft.com/office/officeart/2005/8/layout/list1"/>
    <dgm:cxn modelId="{B52C452F-BA75-40E2-8C93-AE2BE185D2FB}" type="presParOf" srcId="{BC550773-B223-49F8-8BE4-F372CA8BCC49}" destId="{A8D2C8B0-06BC-4AB8-9BA5-0BA7F196923E}" srcOrd="23" destOrd="0" presId="urn:microsoft.com/office/officeart/2005/8/layout/list1"/>
    <dgm:cxn modelId="{F6CFBECE-5D03-4480-B30F-B94247C27304}" type="presParOf" srcId="{BC550773-B223-49F8-8BE4-F372CA8BCC49}" destId="{669324B8-8C44-48C1-B520-0C16CB385EAB}" srcOrd="24" destOrd="0" presId="urn:microsoft.com/office/officeart/2005/8/layout/list1"/>
    <dgm:cxn modelId="{2B703D2F-8FB1-4CF7-88EC-E8B0EDCFC2A9}" type="presParOf" srcId="{669324B8-8C44-48C1-B520-0C16CB385EAB}" destId="{4FAADF55-8052-4745-98CD-F47981C4F5FB}" srcOrd="0" destOrd="0" presId="urn:microsoft.com/office/officeart/2005/8/layout/list1"/>
    <dgm:cxn modelId="{CA6E0BAC-ED9E-45FC-9F08-FA5E26BEAEAE}" type="presParOf" srcId="{669324B8-8C44-48C1-B520-0C16CB385EAB}" destId="{F16C6DE4-65AC-4FF3-8D5B-3996E5824F80}" srcOrd="1" destOrd="0" presId="urn:microsoft.com/office/officeart/2005/8/layout/list1"/>
    <dgm:cxn modelId="{C672D189-1DEF-4ECE-9D2D-C5935FD444BD}" type="presParOf" srcId="{BC550773-B223-49F8-8BE4-F372CA8BCC49}" destId="{DAE4D52B-42C8-4B54-9153-D528B203FFD2}" srcOrd="25" destOrd="0" presId="urn:microsoft.com/office/officeart/2005/8/layout/list1"/>
    <dgm:cxn modelId="{119F588E-8E05-4201-9C31-BF24F8D9CD5C}" type="presParOf" srcId="{BC550773-B223-49F8-8BE4-F372CA8BCC49}" destId="{A0DE1A88-6E80-4BFD-A1F9-681F76767DF6}" srcOrd="26" destOrd="0" presId="urn:microsoft.com/office/officeart/2005/8/layout/list1"/>
    <dgm:cxn modelId="{C845FA41-01B9-486C-B38E-46C9B0333606}" type="presParOf" srcId="{BC550773-B223-49F8-8BE4-F372CA8BCC49}" destId="{AEDFF808-53B2-4D64-85A0-DBFB39B3880E}" srcOrd="27" destOrd="0" presId="urn:microsoft.com/office/officeart/2005/8/layout/list1"/>
    <dgm:cxn modelId="{88DEFC39-F709-4950-950E-AA40A9C9D52A}" type="presParOf" srcId="{BC550773-B223-49F8-8BE4-F372CA8BCC49}" destId="{1068B090-610F-4180-8DB0-255B63151E7E}" srcOrd="28" destOrd="0" presId="urn:microsoft.com/office/officeart/2005/8/layout/list1"/>
    <dgm:cxn modelId="{4A645A60-6E39-47A4-AA78-7EC15CADDA9F}" type="presParOf" srcId="{1068B090-610F-4180-8DB0-255B63151E7E}" destId="{6246EA55-1C3A-47D2-8FDA-61A8C060AE7A}" srcOrd="0" destOrd="0" presId="urn:microsoft.com/office/officeart/2005/8/layout/list1"/>
    <dgm:cxn modelId="{46A48469-B0AD-4196-A853-C06579DE4B2B}" type="presParOf" srcId="{1068B090-610F-4180-8DB0-255B63151E7E}" destId="{6B7066CD-1A61-484A-87F4-684E2958B8F0}" srcOrd="1" destOrd="0" presId="urn:microsoft.com/office/officeart/2005/8/layout/list1"/>
    <dgm:cxn modelId="{9E3937C2-75A2-4AC1-853F-8578034EA318}" type="presParOf" srcId="{BC550773-B223-49F8-8BE4-F372CA8BCC49}" destId="{9F2B1871-CA9B-4FC9-8698-C77C6AF98BF2}" srcOrd="29" destOrd="0" presId="urn:microsoft.com/office/officeart/2005/8/layout/list1"/>
    <dgm:cxn modelId="{0DE28AD3-EF85-42D1-9FDA-FB18EE135083}" type="presParOf" srcId="{BC550773-B223-49F8-8BE4-F372CA8BCC49}" destId="{DFEB9F7B-EACD-4B5C-AACB-E534B0852C09}" srcOrd="3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8F6D0AE-2C4B-47E1-B4AC-380B386DF0A3}"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GB"/>
        </a:p>
      </dgm:t>
    </dgm:pt>
    <dgm:pt modelId="{ACF3279A-B2D9-4349-B574-4B33C9E5A8A3}">
      <dgm:prSet phldrT="[Text]"/>
      <dgm:spPr/>
      <dgm:t>
        <a:bodyPr/>
        <a:lstStyle/>
        <a:p>
          <a:r>
            <a:rPr lang="en-GB"/>
            <a:t>Leadership and Management</a:t>
          </a:r>
        </a:p>
      </dgm:t>
    </dgm:pt>
    <dgm:pt modelId="{C18D5DBE-8040-431C-A83A-7E41F3B92283}" type="parTrans" cxnId="{EF388BDA-B094-4715-8472-2F00E1A83164}">
      <dgm:prSet/>
      <dgm:spPr/>
      <dgm:t>
        <a:bodyPr/>
        <a:lstStyle/>
        <a:p>
          <a:endParaRPr lang="en-GB"/>
        </a:p>
      </dgm:t>
    </dgm:pt>
    <dgm:pt modelId="{DCB15DA2-1D43-4F7D-B78C-72E18B721232}" type="sibTrans" cxnId="{EF388BDA-B094-4715-8472-2F00E1A83164}">
      <dgm:prSet/>
      <dgm:spPr/>
      <dgm:t>
        <a:bodyPr/>
        <a:lstStyle/>
        <a:p>
          <a:endParaRPr lang="en-GB"/>
        </a:p>
      </dgm:t>
    </dgm:pt>
    <dgm:pt modelId="{62575115-9ED8-479A-A41C-5774ADE60C77}">
      <dgm:prSet phldrT="[Text]"/>
      <dgm:spPr/>
      <dgm:t>
        <a:bodyPr/>
        <a:lstStyle/>
        <a:p>
          <a:r>
            <a:rPr lang="en-GB"/>
            <a:t>Ethos and Environment</a:t>
          </a:r>
        </a:p>
      </dgm:t>
    </dgm:pt>
    <dgm:pt modelId="{8814D747-C305-48D5-9EB2-AF06949A7042}" type="parTrans" cxnId="{82E982ED-BDCA-467E-A207-40B6FE895169}">
      <dgm:prSet/>
      <dgm:spPr/>
      <dgm:t>
        <a:bodyPr/>
        <a:lstStyle/>
        <a:p>
          <a:endParaRPr lang="en-GB"/>
        </a:p>
      </dgm:t>
    </dgm:pt>
    <dgm:pt modelId="{7A00B7BA-AD04-4ED3-8DFC-2F3E3B370383}" type="sibTrans" cxnId="{82E982ED-BDCA-467E-A207-40B6FE895169}">
      <dgm:prSet/>
      <dgm:spPr/>
      <dgm:t>
        <a:bodyPr/>
        <a:lstStyle/>
        <a:p>
          <a:endParaRPr lang="en-GB"/>
        </a:p>
      </dgm:t>
    </dgm:pt>
    <dgm:pt modelId="{2E34958B-5094-42AE-9792-7DCFB20F0016}">
      <dgm:prSet phldrT="[Text]"/>
      <dgm:spPr/>
      <dgm:t>
        <a:bodyPr/>
        <a:lstStyle/>
        <a:p>
          <a:r>
            <a:rPr lang="en-GB"/>
            <a:t>Curriculum and Learning</a:t>
          </a:r>
        </a:p>
      </dgm:t>
    </dgm:pt>
    <dgm:pt modelId="{A1056F79-9F03-4894-9B5D-C1FCC08DF4C3}" type="parTrans" cxnId="{6B5D3FBD-2923-4308-891C-787901A39F40}">
      <dgm:prSet/>
      <dgm:spPr/>
      <dgm:t>
        <a:bodyPr/>
        <a:lstStyle/>
        <a:p>
          <a:endParaRPr lang="en-GB"/>
        </a:p>
      </dgm:t>
    </dgm:pt>
    <dgm:pt modelId="{B810224C-B09C-4A80-A398-C1B357492B15}" type="sibTrans" cxnId="{6B5D3FBD-2923-4308-891C-787901A39F40}">
      <dgm:prSet/>
      <dgm:spPr/>
      <dgm:t>
        <a:bodyPr/>
        <a:lstStyle/>
        <a:p>
          <a:endParaRPr lang="en-GB"/>
        </a:p>
      </dgm:t>
    </dgm:pt>
    <dgm:pt modelId="{F592E3DD-03BB-4053-9E94-475634711A8F}">
      <dgm:prSet phldrT="[Text]"/>
      <dgm:spPr/>
      <dgm:t>
        <a:bodyPr/>
        <a:lstStyle/>
        <a:p>
          <a:r>
            <a:rPr lang="en-GB"/>
            <a:t>Pupil Participation</a:t>
          </a:r>
        </a:p>
      </dgm:t>
    </dgm:pt>
    <dgm:pt modelId="{7C528CD6-7F93-4000-ABCB-3C7B5E594AB8}" type="parTrans" cxnId="{51B6E6E7-2E85-4CAC-BDF7-C56072ED73E2}">
      <dgm:prSet/>
      <dgm:spPr/>
      <dgm:t>
        <a:bodyPr/>
        <a:lstStyle/>
        <a:p>
          <a:endParaRPr lang="en-GB"/>
        </a:p>
      </dgm:t>
    </dgm:pt>
    <dgm:pt modelId="{C6B442B6-AB3E-4222-85D3-38C5F53CCF57}" type="sibTrans" cxnId="{51B6E6E7-2E85-4CAC-BDF7-C56072ED73E2}">
      <dgm:prSet/>
      <dgm:spPr/>
      <dgm:t>
        <a:bodyPr/>
        <a:lstStyle/>
        <a:p>
          <a:endParaRPr lang="en-GB"/>
        </a:p>
      </dgm:t>
    </dgm:pt>
    <dgm:pt modelId="{06099591-7887-42A6-8443-4BD793B0DCCC}">
      <dgm:prSet phldrT="[Text]"/>
      <dgm:spPr/>
      <dgm:t>
        <a:bodyPr/>
        <a:lstStyle/>
        <a:p>
          <a:r>
            <a:rPr lang="en-GB"/>
            <a:t>Staff Wellbeing and Development</a:t>
          </a:r>
        </a:p>
      </dgm:t>
    </dgm:pt>
    <dgm:pt modelId="{3A85680D-D3D4-4665-A0BA-85D17A1EB3A7}" type="parTrans" cxnId="{BB29F5C1-2967-4B1D-A388-76425F4D7EA7}">
      <dgm:prSet/>
      <dgm:spPr/>
      <dgm:t>
        <a:bodyPr/>
        <a:lstStyle/>
        <a:p>
          <a:endParaRPr lang="en-GB"/>
        </a:p>
      </dgm:t>
    </dgm:pt>
    <dgm:pt modelId="{83DBCE37-2AAB-4296-93CA-E8053B0A43D5}" type="sibTrans" cxnId="{BB29F5C1-2967-4B1D-A388-76425F4D7EA7}">
      <dgm:prSet/>
      <dgm:spPr/>
      <dgm:t>
        <a:bodyPr/>
        <a:lstStyle/>
        <a:p>
          <a:endParaRPr lang="en-GB"/>
        </a:p>
      </dgm:t>
    </dgm:pt>
    <dgm:pt modelId="{C44980EA-8A21-4062-A0D4-C4F7BA3B6229}">
      <dgm:prSet phldrT="[Text]"/>
      <dgm:spPr/>
      <dgm:t>
        <a:bodyPr/>
        <a:lstStyle/>
        <a:p>
          <a:r>
            <a:rPr lang="en-GB"/>
            <a:t>Involving Parents and Carers</a:t>
          </a:r>
        </a:p>
      </dgm:t>
    </dgm:pt>
    <dgm:pt modelId="{DF5E93FB-1969-4E57-BD32-F3933B29C171}" type="parTrans" cxnId="{0F2BCB39-C3C4-4B20-8D5B-DCD0F5C04D1B}">
      <dgm:prSet/>
      <dgm:spPr/>
      <dgm:t>
        <a:bodyPr/>
        <a:lstStyle/>
        <a:p>
          <a:endParaRPr lang="en-GB"/>
        </a:p>
      </dgm:t>
    </dgm:pt>
    <dgm:pt modelId="{C974EB43-50C2-4EA2-9C2A-F6E00A7D4834}" type="sibTrans" cxnId="{0F2BCB39-C3C4-4B20-8D5B-DCD0F5C04D1B}">
      <dgm:prSet/>
      <dgm:spPr/>
      <dgm:t>
        <a:bodyPr/>
        <a:lstStyle/>
        <a:p>
          <a:endParaRPr lang="en-GB"/>
        </a:p>
      </dgm:t>
    </dgm:pt>
    <dgm:pt modelId="{A7CA9720-6E53-42A2-A27A-3787CEE58569}">
      <dgm:prSet phldrT="[Text]"/>
      <dgm:spPr>
        <a:ln w="57150">
          <a:noFill/>
        </a:ln>
      </dgm:spPr>
      <dgm:t>
        <a:bodyPr/>
        <a:lstStyle/>
        <a:p>
          <a:r>
            <a:rPr lang="en-GB"/>
            <a:t>Identifying Need</a:t>
          </a:r>
        </a:p>
      </dgm:t>
    </dgm:pt>
    <dgm:pt modelId="{81288351-5576-4391-B59E-6B49B5D6EB2C}" type="parTrans" cxnId="{5BEBC36C-95BB-4246-BF2D-2945921B6FCF}">
      <dgm:prSet/>
      <dgm:spPr/>
      <dgm:t>
        <a:bodyPr/>
        <a:lstStyle/>
        <a:p>
          <a:endParaRPr lang="en-GB"/>
        </a:p>
      </dgm:t>
    </dgm:pt>
    <dgm:pt modelId="{A0BD698A-A368-4EBC-8CEA-149404514C5A}" type="sibTrans" cxnId="{5BEBC36C-95BB-4246-BF2D-2945921B6FCF}">
      <dgm:prSet/>
      <dgm:spPr/>
      <dgm:t>
        <a:bodyPr/>
        <a:lstStyle/>
        <a:p>
          <a:endParaRPr lang="en-GB"/>
        </a:p>
      </dgm:t>
    </dgm:pt>
    <dgm:pt modelId="{80CFAE37-9607-4B68-A094-DAD0805E9B17}">
      <dgm:prSet phldrT="[Text]"/>
      <dgm:spPr>
        <a:ln w="57150"/>
      </dgm:spPr>
      <dgm:t>
        <a:bodyPr/>
        <a:lstStyle/>
        <a:p>
          <a:r>
            <a:rPr lang="en-GB"/>
            <a:t>Targeted Support</a:t>
          </a:r>
        </a:p>
      </dgm:t>
    </dgm:pt>
    <dgm:pt modelId="{2B44854D-D475-42D0-A2E0-F3E4DED1ACEF}" type="parTrans" cxnId="{1E220E4E-721F-4FEC-A59F-DFECB6BE43DA}">
      <dgm:prSet/>
      <dgm:spPr/>
      <dgm:t>
        <a:bodyPr/>
        <a:lstStyle/>
        <a:p>
          <a:endParaRPr lang="en-GB"/>
        </a:p>
      </dgm:t>
    </dgm:pt>
    <dgm:pt modelId="{2899B291-917A-4D59-AC13-AEEBE52924F7}" type="sibTrans" cxnId="{1E220E4E-721F-4FEC-A59F-DFECB6BE43DA}">
      <dgm:prSet/>
      <dgm:spPr/>
      <dgm:t>
        <a:bodyPr/>
        <a:lstStyle/>
        <a:p>
          <a:endParaRPr lang="en-GB"/>
        </a:p>
      </dgm:t>
    </dgm:pt>
    <dgm:pt modelId="{BC550773-B223-49F8-8BE4-F372CA8BCC49}" type="pres">
      <dgm:prSet presAssocID="{08F6D0AE-2C4B-47E1-B4AC-380B386DF0A3}" presName="linear" presStyleCnt="0">
        <dgm:presLayoutVars>
          <dgm:dir/>
          <dgm:animLvl val="lvl"/>
          <dgm:resizeHandles val="exact"/>
        </dgm:presLayoutVars>
      </dgm:prSet>
      <dgm:spPr/>
    </dgm:pt>
    <dgm:pt modelId="{99B06F4D-E72D-49DF-92E8-673C2FDFE4DA}" type="pres">
      <dgm:prSet presAssocID="{ACF3279A-B2D9-4349-B574-4B33C9E5A8A3}" presName="parentLin" presStyleCnt="0"/>
      <dgm:spPr/>
    </dgm:pt>
    <dgm:pt modelId="{DC282A19-0AB8-4279-A9C8-AA89A2490280}" type="pres">
      <dgm:prSet presAssocID="{ACF3279A-B2D9-4349-B574-4B33C9E5A8A3}" presName="parentLeftMargin" presStyleLbl="node1" presStyleIdx="0" presStyleCnt="8"/>
      <dgm:spPr/>
    </dgm:pt>
    <dgm:pt modelId="{DB770278-0E7C-48B9-A466-79EFB1DD2699}" type="pres">
      <dgm:prSet presAssocID="{ACF3279A-B2D9-4349-B574-4B33C9E5A8A3}" presName="parentText" presStyleLbl="node1" presStyleIdx="0" presStyleCnt="8">
        <dgm:presLayoutVars>
          <dgm:chMax val="0"/>
          <dgm:bulletEnabled val="1"/>
        </dgm:presLayoutVars>
      </dgm:prSet>
      <dgm:spPr/>
    </dgm:pt>
    <dgm:pt modelId="{83FE602D-649C-476F-B3CB-59C32FD7B76D}" type="pres">
      <dgm:prSet presAssocID="{ACF3279A-B2D9-4349-B574-4B33C9E5A8A3}" presName="negativeSpace" presStyleCnt="0"/>
      <dgm:spPr/>
    </dgm:pt>
    <dgm:pt modelId="{B2A85E12-648C-403F-9173-79B1135BDF89}" type="pres">
      <dgm:prSet presAssocID="{ACF3279A-B2D9-4349-B574-4B33C9E5A8A3}" presName="childText" presStyleLbl="conFgAcc1" presStyleIdx="0" presStyleCnt="8">
        <dgm:presLayoutVars>
          <dgm:bulletEnabled val="1"/>
        </dgm:presLayoutVars>
      </dgm:prSet>
      <dgm:spPr/>
    </dgm:pt>
    <dgm:pt modelId="{21DD22E3-FC75-4FF6-A624-9EAC4860C850}" type="pres">
      <dgm:prSet presAssocID="{DCB15DA2-1D43-4F7D-B78C-72E18B721232}" presName="spaceBetweenRectangles" presStyleCnt="0"/>
      <dgm:spPr/>
    </dgm:pt>
    <dgm:pt modelId="{D8E29803-C13B-4CEC-B9C3-7E913ADFC136}" type="pres">
      <dgm:prSet presAssocID="{62575115-9ED8-479A-A41C-5774ADE60C77}" presName="parentLin" presStyleCnt="0"/>
      <dgm:spPr/>
    </dgm:pt>
    <dgm:pt modelId="{F704FCFB-19F1-430A-ABD1-0300152C400E}" type="pres">
      <dgm:prSet presAssocID="{62575115-9ED8-479A-A41C-5774ADE60C77}" presName="parentLeftMargin" presStyleLbl="node1" presStyleIdx="0" presStyleCnt="8"/>
      <dgm:spPr/>
    </dgm:pt>
    <dgm:pt modelId="{42E8902D-FAE0-45E1-B6B8-861A6956E3E1}" type="pres">
      <dgm:prSet presAssocID="{62575115-9ED8-479A-A41C-5774ADE60C77}" presName="parentText" presStyleLbl="node1" presStyleIdx="1" presStyleCnt="8">
        <dgm:presLayoutVars>
          <dgm:chMax val="0"/>
          <dgm:bulletEnabled val="1"/>
        </dgm:presLayoutVars>
      </dgm:prSet>
      <dgm:spPr/>
    </dgm:pt>
    <dgm:pt modelId="{E3005C9B-BDF5-4399-9D31-D7F8D5483FCE}" type="pres">
      <dgm:prSet presAssocID="{62575115-9ED8-479A-A41C-5774ADE60C77}" presName="negativeSpace" presStyleCnt="0"/>
      <dgm:spPr/>
    </dgm:pt>
    <dgm:pt modelId="{CFB28EF4-B191-4EF0-B10B-819476874B92}" type="pres">
      <dgm:prSet presAssocID="{62575115-9ED8-479A-A41C-5774ADE60C77}" presName="childText" presStyleLbl="conFgAcc1" presStyleIdx="1" presStyleCnt="8">
        <dgm:presLayoutVars>
          <dgm:bulletEnabled val="1"/>
        </dgm:presLayoutVars>
      </dgm:prSet>
      <dgm:spPr/>
    </dgm:pt>
    <dgm:pt modelId="{69394BC2-F864-4A66-8E55-D6085BB52301}" type="pres">
      <dgm:prSet presAssocID="{7A00B7BA-AD04-4ED3-8DFC-2F3E3B370383}" presName="spaceBetweenRectangles" presStyleCnt="0"/>
      <dgm:spPr/>
    </dgm:pt>
    <dgm:pt modelId="{E613049C-A588-4C99-8DCF-51B9814DF134}" type="pres">
      <dgm:prSet presAssocID="{2E34958B-5094-42AE-9792-7DCFB20F0016}" presName="parentLin" presStyleCnt="0"/>
      <dgm:spPr/>
    </dgm:pt>
    <dgm:pt modelId="{D184D28F-D5EF-4049-8759-2ABF6C4F6FB6}" type="pres">
      <dgm:prSet presAssocID="{2E34958B-5094-42AE-9792-7DCFB20F0016}" presName="parentLeftMargin" presStyleLbl="node1" presStyleIdx="1" presStyleCnt="8"/>
      <dgm:spPr/>
    </dgm:pt>
    <dgm:pt modelId="{AC2814E6-0977-4C5E-BBA8-D0820ECA5C6D}" type="pres">
      <dgm:prSet presAssocID="{2E34958B-5094-42AE-9792-7DCFB20F0016}" presName="parentText" presStyleLbl="node1" presStyleIdx="2" presStyleCnt="8">
        <dgm:presLayoutVars>
          <dgm:chMax val="0"/>
          <dgm:bulletEnabled val="1"/>
        </dgm:presLayoutVars>
      </dgm:prSet>
      <dgm:spPr/>
    </dgm:pt>
    <dgm:pt modelId="{C4585499-F40B-4868-94F6-2FDF00846682}" type="pres">
      <dgm:prSet presAssocID="{2E34958B-5094-42AE-9792-7DCFB20F0016}" presName="negativeSpace" presStyleCnt="0"/>
      <dgm:spPr/>
    </dgm:pt>
    <dgm:pt modelId="{5384129E-AD8E-4BBB-9623-66D06A33E2ED}" type="pres">
      <dgm:prSet presAssocID="{2E34958B-5094-42AE-9792-7DCFB20F0016}" presName="childText" presStyleLbl="conFgAcc1" presStyleIdx="2" presStyleCnt="8">
        <dgm:presLayoutVars>
          <dgm:bulletEnabled val="1"/>
        </dgm:presLayoutVars>
      </dgm:prSet>
      <dgm:spPr/>
    </dgm:pt>
    <dgm:pt modelId="{96824E15-40EC-46B2-88B3-A105E6C9E23E}" type="pres">
      <dgm:prSet presAssocID="{B810224C-B09C-4A80-A398-C1B357492B15}" presName="spaceBetweenRectangles" presStyleCnt="0"/>
      <dgm:spPr/>
    </dgm:pt>
    <dgm:pt modelId="{CF17FAEF-28DC-4585-96AC-A92E5A22AA8F}" type="pres">
      <dgm:prSet presAssocID="{F592E3DD-03BB-4053-9E94-475634711A8F}" presName="parentLin" presStyleCnt="0"/>
      <dgm:spPr/>
    </dgm:pt>
    <dgm:pt modelId="{A303EB53-AD3F-4F9A-B6D3-C37C22932161}" type="pres">
      <dgm:prSet presAssocID="{F592E3DD-03BB-4053-9E94-475634711A8F}" presName="parentLeftMargin" presStyleLbl="node1" presStyleIdx="2" presStyleCnt="8"/>
      <dgm:spPr/>
    </dgm:pt>
    <dgm:pt modelId="{C3733B08-6D9D-4944-894E-C64E28FBAC6D}" type="pres">
      <dgm:prSet presAssocID="{F592E3DD-03BB-4053-9E94-475634711A8F}" presName="parentText" presStyleLbl="node1" presStyleIdx="3" presStyleCnt="8">
        <dgm:presLayoutVars>
          <dgm:chMax val="0"/>
          <dgm:bulletEnabled val="1"/>
        </dgm:presLayoutVars>
      </dgm:prSet>
      <dgm:spPr/>
    </dgm:pt>
    <dgm:pt modelId="{60035ED1-0CC3-4BBC-B793-3DBFFEF9902E}" type="pres">
      <dgm:prSet presAssocID="{F592E3DD-03BB-4053-9E94-475634711A8F}" presName="negativeSpace" presStyleCnt="0"/>
      <dgm:spPr/>
    </dgm:pt>
    <dgm:pt modelId="{3A40B661-8AD9-425A-A99A-4EA72912E95F}" type="pres">
      <dgm:prSet presAssocID="{F592E3DD-03BB-4053-9E94-475634711A8F}" presName="childText" presStyleLbl="conFgAcc1" presStyleIdx="3" presStyleCnt="8">
        <dgm:presLayoutVars>
          <dgm:bulletEnabled val="1"/>
        </dgm:presLayoutVars>
      </dgm:prSet>
      <dgm:spPr/>
    </dgm:pt>
    <dgm:pt modelId="{BFA7CF46-6C0B-4181-BE7F-28525E28A7D3}" type="pres">
      <dgm:prSet presAssocID="{C6B442B6-AB3E-4222-85D3-38C5F53CCF57}" presName="spaceBetweenRectangles" presStyleCnt="0"/>
      <dgm:spPr/>
    </dgm:pt>
    <dgm:pt modelId="{5341BE5D-5664-4CCF-A8AC-89D03AB4CB4F}" type="pres">
      <dgm:prSet presAssocID="{06099591-7887-42A6-8443-4BD793B0DCCC}" presName="parentLin" presStyleCnt="0"/>
      <dgm:spPr/>
    </dgm:pt>
    <dgm:pt modelId="{563C2A29-B9A8-48DF-8229-AE729A57954D}" type="pres">
      <dgm:prSet presAssocID="{06099591-7887-42A6-8443-4BD793B0DCCC}" presName="parentLeftMargin" presStyleLbl="node1" presStyleIdx="3" presStyleCnt="8"/>
      <dgm:spPr/>
    </dgm:pt>
    <dgm:pt modelId="{D2FAC563-A217-44BA-8391-73A1AF6CFDDD}" type="pres">
      <dgm:prSet presAssocID="{06099591-7887-42A6-8443-4BD793B0DCCC}" presName="parentText" presStyleLbl="node1" presStyleIdx="4" presStyleCnt="8">
        <dgm:presLayoutVars>
          <dgm:chMax val="0"/>
          <dgm:bulletEnabled val="1"/>
        </dgm:presLayoutVars>
      </dgm:prSet>
      <dgm:spPr/>
    </dgm:pt>
    <dgm:pt modelId="{B6A18888-3067-4B57-B919-8B495DE719D4}" type="pres">
      <dgm:prSet presAssocID="{06099591-7887-42A6-8443-4BD793B0DCCC}" presName="negativeSpace" presStyleCnt="0"/>
      <dgm:spPr/>
    </dgm:pt>
    <dgm:pt modelId="{35F1F620-8033-48A5-953F-88A867960FB8}" type="pres">
      <dgm:prSet presAssocID="{06099591-7887-42A6-8443-4BD793B0DCCC}" presName="childText" presStyleLbl="conFgAcc1" presStyleIdx="4" presStyleCnt="8">
        <dgm:presLayoutVars>
          <dgm:bulletEnabled val="1"/>
        </dgm:presLayoutVars>
      </dgm:prSet>
      <dgm:spPr/>
    </dgm:pt>
    <dgm:pt modelId="{1BEDE0B7-B5A3-4384-82B7-8FB22D3117A3}" type="pres">
      <dgm:prSet presAssocID="{83DBCE37-2AAB-4296-93CA-E8053B0A43D5}" presName="spaceBetweenRectangles" presStyleCnt="0"/>
      <dgm:spPr/>
    </dgm:pt>
    <dgm:pt modelId="{8447F5C3-1F29-43B4-8875-E24B17181979}" type="pres">
      <dgm:prSet presAssocID="{C44980EA-8A21-4062-A0D4-C4F7BA3B6229}" presName="parentLin" presStyleCnt="0"/>
      <dgm:spPr/>
    </dgm:pt>
    <dgm:pt modelId="{D6B28554-248B-49DD-8989-FE9B9A7413AD}" type="pres">
      <dgm:prSet presAssocID="{C44980EA-8A21-4062-A0D4-C4F7BA3B6229}" presName="parentLeftMargin" presStyleLbl="node1" presStyleIdx="4" presStyleCnt="8"/>
      <dgm:spPr/>
    </dgm:pt>
    <dgm:pt modelId="{1078D696-2586-439F-82F2-2E850670CB95}" type="pres">
      <dgm:prSet presAssocID="{C44980EA-8A21-4062-A0D4-C4F7BA3B6229}" presName="parentText" presStyleLbl="node1" presStyleIdx="5" presStyleCnt="8">
        <dgm:presLayoutVars>
          <dgm:chMax val="0"/>
          <dgm:bulletEnabled val="1"/>
        </dgm:presLayoutVars>
      </dgm:prSet>
      <dgm:spPr/>
    </dgm:pt>
    <dgm:pt modelId="{CCE65FF6-D0D1-4E6A-A342-F4D98A023441}" type="pres">
      <dgm:prSet presAssocID="{C44980EA-8A21-4062-A0D4-C4F7BA3B6229}" presName="negativeSpace" presStyleCnt="0"/>
      <dgm:spPr/>
    </dgm:pt>
    <dgm:pt modelId="{4BBD090E-2538-4E0B-8D21-CF59DD77780F}" type="pres">
      <dgm:prSet presAssocID="{C44980EA-8A21-4062-A0D4-C4F7BA3B6229}" presName="childText" presStyleLbl="conFgAcc1" presStyleIdx="5" presStyleCnt="8">
        <dgm:presLayoutVars>
          <dgm:bulletEnabled val="1"/>
        </dgm:presLayoutVars>
      </dgm:prSet>
      <dgm:spPr/>
    </dgm:pt>
    <dgm:pt modelId="{A8D2C8B0-06BC-4AB8-9BA5-0BA7F196923E}" type="pres">
      <dgm:prSet presAssocID="{C974EB43-50C2-4EA2-9C2A-F6E00A7D4834}" presName="spaceBetweenRectangles" presStyleCnt="0"/>
      <dgm:spPr/>
    </dgm:pt>
    <dgm:pt modelId="{669324B8-8C44-48C1-B520-0C16CB385EAB}" type="pres">
      <dgm:prSet presAssocID="{A7CA9720-6E53-42A2-A27A-3787CEE58569}" presName="parentLin" presStyleCnt="0"/>
      <dgm:spPr/>
    </dgm:pt>
    <dgm:pt modelId="{4FAADF55-8052-4745-98CD-F47981C4F5FB}" type="pres">
      <dgm:prSet presAssocID="{A7CA9720-6E53-42A2-A27A-3787CEE58569}" presName="parentLeftMargin" presStyleLbl="node1" presStyleIdx="5" presStyleCnt="8"/>
      <dgm:spPr/>
    </dgm:pt>
    <dgm:pt modelId="{F16C6DE4-65AC-4FF3-8D5B-3996E5824F80}" type="pres">
      <dgm:prSet presAssocID="{A7CA9720-6E53-42A2-A27A-3787CEE58569}" presName="parentText" presStyleLbl="node1" presStyleIdx="6" presStyleCnt="8">
        <dgm:presLayoutVars>
          <dgm:chMax val="0"/>
          <dgm:bulletEnabled val="1"/>
        </dgm:presLayoutVars>
      </dgm:prSet>
      <dgm:spPr/>
    </dgm:pt>
    <dgm:pt modelId="{DAE4D52B-42C8-4B54-9153-D528B203FFD2}" type="pres">
      <dgm:prSet presAssocID="{A7CA9720-6E53-42A2-A27A-3787CEE58569}" presName="negativeSpace" presStyleCnt="0"/>
      <dgm:spPr/>
    </dgm:pt>
    <dgm:pt modelId="{A0DE1A88-6E80-4BFD-A1F9-681F76767DF6}" type="pres">
      <dgm:prSet presAssocID="{A7CA9720-6E53-42A2-A27A-3787CEE58569}" presName="childText" presStyleLbl="conFgAcc1" presStyleIdx="6" presStyleCnt="8">
        <dgm:presLayoutVars>
          <dgm:bulletEnabled val="1"/>
        </dgm:presLayoutVars>
      </dgm:prSet>
      <dgm:spPr/>
    </dgm:pt>
    <dgm:pt modelId="{AEDFF808-53B2-4D64-85A0-DBFB39B3880E}" type="pres">
      <dgm:prSet presAssocID="{A0BD698A-A368-4EBC-8CEA-149404514C5A}" presName="spaceBetweenRectangles" presStyleCnt="0"/>
      <dgm:spPr/>
    </dgm:pt>
    <dgm:pt modelId="{1068B090-610F-4180-8DB0-255B63151E7E}" type="pres">
      <dgm:prSet presAssocID="{80CFAE37-9607-4B68-A094-DAD0805E9B17}" presName="parentLin" presStyleCnt="0"/>
      <dgm:spPr/>
    </dgm:pt>
    <dgm:pt modelId="{6246EA55-1C3A-47D2-8FDA-61A8C060AE7A}" type="pres">
      <dgm:prSet presAssocID="{80CFAE37-9607-4B68-A094-DAD0805E9B17}" presName="parentLeftMargin" presStyleLbl="node1" presStyleIdx="6" presStyleCnt="8"/>
      <dgm:spPr/>
    </dgm:pt>
    <dgm:pt modelId="{6B7066CD-1A61-484A-87F4-684E2958B8F0}" type="pres">
      <dgm:prSet presAssocID="{80CFAE37-9607-4B68-A094-DAD0805E9B17}" presName="parentText" presStyleLbl="node1" presStyleIdx="7" presStyleCnt="8">
        <dgm:presLayoutVars>
          <dgm:chMax val="0"/>
          <dgm:bulletEnabled val="1"/>
        </dgm:presLayoutVars>
      </dgm:prSet>
      <dgm:spPr/>
    </dgm:pt>
    <dgm:pt modelId="{9F2B1871-CA9B-4FC9-8698-C77C6AF98BF2}" type="pres">
      <dgm:prSet presAssocID="{80CFAE37-9607-4B68-A094-DAD0805E9B17}" presName="negativeSpace" presStyleCnt="0"/>
      <dgm:spPr/>
    </dgm:pt>
    <dgm:pt modelId="{DFEB9F7B-EACD-4B5C-AACB-E534B0852C09}" type="pres">
      <dgm:prSet presAssocID="{80CFAE37-9607-4B68-A094-DAD0805E9B17}" presName="childText" presStyleLbl="conFgAcc1" presStyleIdx="7" presStyleCnt="8">
        <dgm:presLayoutVars>
          <dgm:bulletEnabled val="1"/>
        </dgm:presLayoutVars>
      </dgm:prSet>
      <dgm:spPr/>
    </dgm:pt>
  </dgm:ptLst>
  <dgm:cxnLst>
    <dgm:cxn modelId="{B2D53805-79D4-482C-88F2-21137024CBBE}" type="presOf" srcId="{80CFAE37-9607-4B68-A094-DAD0805E9B17}" destId="{6246EA55-1C3A-47D2-8FDA-61A8C060AE7A}" srcOrd="0" destOrd="0" presId="urn:microsoft.com/office/officeart/2005/8/layout/list1"/>
    <dgm:cxn modelId="{23114805-ACF7-47BA-913E-53F9F3B4761A}" type="presOf" srcId="{2E34958B-5094-42AE-9792-7DCFB20F0016}" destId="{D184D28F-D5EF-4049-8759-2ABF6C4F6FB6}" srcOrd="0" destOrd="0" presId="urn:microsoft.com/office/officeart/2005/8/layout/list1"/>
    <dgm:cxn modelId="{0EAAA61B-2C40-4BDF-A4B4-7EF2260C1918}" type="presOf" srcId="{2E34958B-5094-42AE-9792-7DCFB20F0016}" destId="{AC2814E6-0977-4C5E-BBA8-D0820ECA5C6D}" srcOrd="1" destOrd="0" presId="urn:microsoft.com/office/officeart/2005/8/layout/list1"/>
    <dgm:cxn modelId="{9D144929-E869-42B2-9B71-CFBF2A58ACFD}" type="presOf" srcId="{80CFAE37-9607-4B68-A094-DAD0805E9B17}" destId="{6B7066CD-1A61-484A-87F4-684E2958B8F0}" srcOrd="1" destOrd="0" presId="urn:microsoft.com/office/officeart/2005/8/layout/list1"/>
    <dgm:cxn modelId="{F1799634-D944-43A5-8441-69F3BCC441A5}" type="presOf" srcId="{A7CA9720-6E53-42A2-A27A-3787CEE58569}" destId="{4FAADF55-8052-4745-98CD-F47981C4F5FB}" srcOrd="0" destOrd="0" presId="urn:microsoft.com/office/officeart/2005/8/layout/list1"/>
    <dgm:cxn modelId="{0F2BCB39-C3C4-4B20-8D5B-DCD0F5C04D1B}" srcId="{08F6D0AE-2C4B-47E1-B4AC-380B386DF0A3}" destId="{C44980EA-8A21-4062-A0D4-C4F7BA3B6229}" srcOrd="5" destOrd="0" parTransId="{DF5E93FB-1969-4E57-BD32-F3933B29C171}" sibTransId="{C974EB43-50C2-4EA2-9C2A-F6E00A7D4834}"/>
    <dgm:cxn modelId="{6A862543-85AA-40A3-90DC-4570EAD0C289}" type="presOf" srcId="{C44980EA-8A21-4062-A0D4-C4F7BA3B6229}" destId="{1078D696-2586-439F-82F2-2E850670CB95}" srcOrd="1" destOrd="0" presId="urn:microsoft.com/office/officeart/2005/8/layout/list1"/>
    <dgm:cxn modelId="{4176D868-B64A-42A2-A81A-FBD964B50BAE}" type="presOf" srcId="{F592E3DD-03BB-4053-9E94-475634711A8F}" destId="{A303EB53-AD3F-4F9A-B6D3-C37C22932161}" srcOrd="0" destOrd="0" presId="urn:microsoft.com/office/officeart/2005/8/layout/list1"/>
    <dgm:cxn modelId="{5BEBC36C-95BB-4246-BF2D-2945921B6FCF}" srcId="{08F6D0AE-2C4B-47E1-B4AC-380B386DF0A3}" destId="{A7CA9720-6E53-42A2-A27A-3787CEE58569}" srcOrd="6" destOrd="0" parTransId="{81288351-5576-4391-B59E-6B49B5D6EB2C}" sibTransId="{A0BD698A-A368-4EBC-8CEA-149404514C5A}"/>
    <dgm:cxn modelId="{1E220E4E-721F-4FEC-A59F-DFECB6BE43DA}" srcId="{08F6D0AE-2C4B-47E1-B4AC-380B386DF0A3}" destId="{80CFAE37-9607-4B68-A094-DAD0805E9B17}" srcOrd="7" destOrd="0" parTransId="{2B44854D-D475-42D0-A2E0-F3E4DED1ACEF}" sibTransId="{2899B291-917A-4D59-AC13-AEEBE52924F7}"/>
    <dgm:cxn modelId="{12CECE6F-4B61-4D8C-B502-31309E22D314}" type="presOf" srcId="{06099591-7887-42A6-8443-4BD793B0DCCC}" destId="{D2FAC563-A217-44BA-8391-73A1AF6CFDDD}" srcOrd="1" destOrd="0" presId="urn:microsoft.com/office/officeart/2005/8/layout/list1"/>
    <dgm:cxn modelId="{3E7A9280-8477-4E51-AA95-113F4599142A}" type="presOf" srcId="{ACF3279A-B2D9-4349-B574-4B33C9E5A8A3}" destId="{DB770278-0E7C-48B9-A466-79EFB1DD2699}" srcOrd="1" destOrd="0" presId="urn:microsoft.com/office/officeart/2005/8/layout/list1"/>
    <dgm:cxn modelId="{8D3DCE93-455E-42DE-8B10-5BA204AA6620}" type="presOf" srcId="{ACF3279A-B2D9-4349-B574-4B33C9E5A8A3}" destId="{DC282A19-0AB8-4279-A9C8-AA89A2490280}" srcOrd="0" destOrd="0" presId="urn:microsoft.com/office/officeart/2005/8/layout/list1"/>
    <dgm:cxn modelId="{A31BFE9A-2683-4902-85CB-6FFF818DE5C3}" type="presOf" srcId="{08F6D0AE-2C4B-47E1-B4AC-380B386DF0A3}" destId="{BC550773-B223-49F8-8BE4-F372CA8BCC49}" srcOrd="0" destOrd="0" presId="urn:microsoft.com/office/officeart/2005/8/layout/list1"/>
    <dgm:cxn modelId="{8097C39C-834A-483E-B145-4838BDBAB752}" type="presOf" srcId="{62575115-9ED8-479A-A41C-5774ADE60C77}" destId="{F704FCFB-19F1-430A-ABD1-0300152C400E}" srcOrd="0" destOrd="0" presId="urn:microsoft.com/office/officeart/2005/8/layout/list1"/>
    <dgm:cxn modelId="{5EF550A5-0049-466F-A698-C954DC68B3AE}" type="presOf" srcId="{F592E3DD-03BB-4053-9E94-475634711A8F}" destId="{C3733B08-6D9D-4944-894E-C64E28FBAC6D}" srcOrd="1" destOrd="0" presId="urn:microsoft.com/office/officeart/2005/8/layout/list1"/>
    <dgm:cxn modelId="{EF7AF6AD-9D45-4CC8-972B-78ED7300D207}" type="presOf" srcId="{C44980EA-8A21-4062-A0D4-C4F7BA3B6229}" destId="{D6B28554-248B-49DD-8989-FE9B9A7413AD}" srcOrd="0" destOrd="0" presId="urn:microsoft.com/office/officeart/2005/8/layout/list1"/>
    <dgm:cxn modelId="{06DDE8B4-68FE-4625-9193-1254294FBE67}" type="presOf" srcId="{62575115-9ED8-479A-A41C-5774ADE60C77}" destId="{42E8902D-FAE0-45E1-B6B8-861A6956E3E1}" srcOrd="1" destOrd="0" presId="urn:microsoft.com/office/officeart/2005/8/layout/list1"/>
    <dgm:cxn modelId="{6B5D3FBD-2923-4308-891C-787901A39F40}" srcId="{08F6D0AE-2C4B-47E1-B4AC-380B386DF0A3}" destId="{2E34958B-5094-42AE-9792-7DCFB20F0016}" srcOrd="2" destOrd="0" parTransId="{A1056F79-9F03-4894-9B5D-C1FCC08DF4C3}" sibTransId="{B810224C-B09C-4A80-A398-C1B357492B15}"/>
    <dgm:cxn modelId="{BB29F5C1-2967-4B1D-A388-76425F4D7EA7}" srcId="{08F6D0AE-2C4B-47E1-B4AC-380B386DF0A3}" destId="{06099591-7887-42A6-8443-4BD793B0DCCC}" srcOrd="4" destOrd="0" parTransId="{3A85680D-D3D4-4665-A0BA-85D17A1EB3A7}" sibTransId="{83DBCE37-2AAB-4296-93CA-E8053B0A43D5}"/>
    <dgm:cxn modelId="{6AC8ACCC-50ED-416C-9CEB-A05C39E4F17E}" type="presOf" srcId="{06099591-7887-42A6-8443-4BD793B0DCCC}" destId="{563C2A29-B9A8-48DF-8229-AE729A57954D}" srcOrd="0" destOrd="0" presId="urn:microsoft.com/office/officeart/2005/8/layout/list1"/>
    <dgm:cxn modelId="{EF388BDA-B094-4715-8472-2F00E1A83164}" srcId="{08F6D0AE-2C4B-47E1-B4AC-380B386DF0A3}" destId="{ACF3279A-B2D9-4349-B574-4B33C9E5A8A3}" srcOrd="0" destOrd="0" parTransId="{C18D5DBE-8040-431C-A83A-7E41F3B92283}" sibTransId="{DCB15DA2-1D43-4F7D-B78C-72E18B721232}"/>
    <dgm:cxn modelId="{CC2E4BE4-0921-40A4-96AA-EF9A0D827DB2}" type="presOf" srcId="{A7CA9720-6E53-42A2-A27A-3787CEE58569}" destId="{F16C6DE4-65AC-4FF3-8D5B-3996E5824F80}" srcOrd="1" destOrd="0" presId="urn:microsoft.com/office/officeart/2005/8/layout/list1"/>
    <dgm:cxn modelId="{51B6E6E7-2E85-4CAC-BDF7-C56072ED73E2}" srcId="{08F6D0AE-2C4B-47E1-B4AC-380B386DF0A3}" destId="{F592E3DD-03BB-4053-9E94-475634711A8F}" srcOrd="3" destOrd="0" parTransId="{7C528CD6-7F93-4000-ABCB-3C7B5E594AB8}" sibTransId="{C6B442B6-AB3E-4222-85D3-38C5F53CCF57}"/>
    <dgm:cxn modelId="{82E982ED-BDCA-467E-A207-40B6FE895169}" srcId="{08F6D0AE-2C4B-47E1-B4AC-380B386DF0A3}" destId="{62575115-9ED8-479A-A41C-5774ADE60C77}" srcOrd="1" destOrd="0" parTransId="{8814D747-C305-48D5-9EB2-AF06949A7042}" sibTransId="{7A00B7BA-AD04-4ED3-8DFC-2F3E3B370383}"/>
    <dgm:cxn modelId="{37D0F1D1-C099-4EA3-B9BC-CC7291236A19}" type="presParOf" srcId="{BC550773-B223-49F8-8BE4-F372CA8BCC49}" destId="{99B06F4D-E72D-49DF-92E8-673C2FDFE4DA}" srcOrd="0" destOrd="0" presId="urn:microsoft.com/office/officeart/2005/8/layout/list1"/>
    <dgm:cxn modelId="{8934A7A6-7A41-4812-BDB4-7C641CECC263}" type="presParOf" srcId="{99B06F4D-E72D-49DF-92E8-673C2FDFE4DA}" destId="{DC282A19-0AB8-4279-A9C8-AA89A2490280}" srcOrd="0" destOrd="0" presId="urn:microsoft.com/office/officeart/2005/8/layout/list1"/>
    <dgm:cxn modelId="{FEF934DA-9A43-4EF4-9977-7A56B93C4F20}" type="presParOf" srcId="{99B06F4D-E72D-49DF-92E8-673C2FDFE4DA}" destId="{DB770278-0E7C-48B9-A466-79EFB1DD2699}" srcOrd="1" destOrd="0" presId="urn:microsoft.com/office/officeart/2005/8/layout/list1"/>
    <dgm:cxn modelId="{40F5F533-F090-46DB-BBFA-D2169C513029}" type="presParOf" srcId="{BC550773-B223-49F8-8BE4-F372CA8BCC49}" destId="{83FE602D-649C-476F-B3CB-59C32FD7B76D}" srcOrd="1" destOrd="0" presId="urn:microsoft.com/office/officeart/2005/8/layout/list1"/>
    <dgm:cxn modelId="{71C6CED2-9CAD-4790-A666-E34FBAA5F9FD}" type="presParOf" srcId="{BC550773-B223-49F8-8BE4-F372CA8BCC49}" destId="{B2A85E12-648C-403F-9173-79B1135BDF89}" srcOrd="2" destOrd="0" presId="urn:microsoft.com/office/officeart/2005/8/layout/list1"/>
    <dgm:cxn modelId="{529467A7-9E5B-451F-9DCF-EC21EFA35E66}" type="presParOf" srcId="{BC550773-B223-49F8-8BE4-F372CA8BCC49}" destId="{21DD22E3-FC75-4FF6-A624-9EAC4860C850}" srcOrd="3" destOrd="0" presId="urn:microsoft.com/office/officeart/2005/8/layout/list1"/>
    <dgm:cxn modelId="{29655BF9-F5A2-4751-A399-3D03ADCC1D7D}" type="presParOf" srcId="{BC550773-B223-49F8-8BE4-F372CA8BCC49}" destId="{D8E29803-C13B-4CEC-B9C3-7E913ADFC136}" srcOrd="4" destOrd="0" presId="urn:microsoft.com/office/officeart/2005/8/layout/list1"/>
    <dgm:cxn modelId="{CABC321D-D031-4413-99A7-424E2313A17C}" type="presParOf" srcId="{D8E29803-C13B-4CEC-B9C3-7E913ADFC136}" destId="{F704FCFB-19F1-430A-ABD1-0300152C400E}" srcOrd="0" destOrd="0" presId="urn:microsoft.com/office/officeart/2005/8/layout/list1"/>
    <dgm:cxn modelId="{E86AF7A4-B7A8-4C0D-96FE-C07AC7A0BFF6}" type="presParOf" srcId="{D8E29803-C13B-4CEC-B9C3-7E913ADFC136}" destId="{42E8902D-FAE0-45E1-B6B8-861A6956E3E1}" srcOrd="1" destOrd="0" presId="urn:microsoft.com/office/officeart/2005/8/layout/list1"/>
    <dgm:cxn modelId="{ED53690D-46CA-4DE0-977C-480DBC07DFD7}" type="presParOf" srcId="{BC550773-B223-49F8-8BE4-F372CA8BCC49}" destId="{E3005C9B-BDF5-4399-9D31-D7F8D5483FCE}" srcOrd="5" destOrd="0" presId="urn:microsoft.com/office/officeart/2005/8/layout/list1"/>
    <dgm:cxn modelId="{9C882ACC-ADC7-4C12-9D96-72729B35444B}" type="presParOf" srcId="{BC550773-B223-49F8-8BE4-F372CA8BCC49}" destId="{CFB28EF4-B191-4EF0-B10B-819476874B92}" srcOrd="6" destOrd="0" presId="urn:microsoft.com/office/officeart/2005/8/layout/list1"/>
    <dgm:cxn modelId="{1195DE71-A923-4EB5-801D-CD10D241C998}" type="presParOf" srcId="{BC550773-B223-49F8-8BE4-F372CA8BCC49}" destId="{69394BC2-F864-4A66-8E55-D6085BB52301}" srcOrd="7" destOrd="0" presId="urn:microsoft.com/office/officeart/2005/8/layout/list1"/>
    <dgm:cxn modelId="{7E26DD1E-4CFA-4924-A860-EB46BCBC95F5}" type="presParOf" srcId="{BC550773-B223-49F8-8BE4-F372CA8BCC49}" destId="{E613049C-A588-4C99-8DCF-51B9814DF134}" srcOrd="8" destOrd="0" presId="urn:microsoft.com/office/officeart/2005/8/layout/list1"/>
    <dgm:cxn modelId="{6B755AF4-9C59-4AFF-8D11-E96AF25E362D}" type="presParOf" srcId="{E613049C-A588-4C99-8DCF-51B9814DF134}" destId="{D184D28F-D5EF-4049-8759-2ABF6C4F6FB6}" srcOrd="0" destOrd="0" presId="urn:microsoft.com/office/officeart/2005/8/layout/list1"/>
    <dgm:cxn modelId="{D2BF1F4D-99BB-4111-95BC-E9A8AD310922}" type="presParOf" srcId="{E613049C-A588-4C99-8DCF-51B9814DF134}" destId="{AC2814E6-0977-4C5E-BBA8-D0820ECA5C6D}" srcOrd="1" destOrd="0" presId="urn:microsoft.com/office/officeart/2005/8/layout/list1"/>
    <dgm:cxn modelId="{DBA9D555-1111-4087-B26E-FF045CB3ADA0}" type="presParOf" srcId="{BC550773-B223-49F8-8BE4-F372CA8BCC49}" destId="{C4585499-F40B-4868-94F6-2FDF00846682}" srcOrd="9" destOrd="0" presId="urn:microsoft.com/office/officeart/2005/8/layout/list1"/>
    <dgm:cxn modelId="{EA9B5A95-6AB2-49A3-8F84-A96D953E2134}" type="presParOf" srcId="{BC550773-B223-49F8-8BE4-F372CA8BCC49}" destId="{5384129E-AD8E-4BBB-9623-66D06A33E2ED}" srcOrd="10" destOrd="0" presId="urn:microsoft.com/office/officeart/2005/8/layout/list1"/>
    <dgm:cxn modelId="{9EC1A460-864A-4C41-BAA1-9CD198EB5DC2}" type="presParOf" srcId="{BC550773-B223-49F8-8BE4-F372CA8BCC49}" destId="{96824E15-40EC-46B2-88B3-A105E6C9E23E}" srcOrd="11" destOrd="0" presId="urn:microsoft.com/office/officeart/2005/8/layout/list1"/>
    <dgm:cxn modelId="{879FD66C-DF65-430A-820A-F81B567E6C63}" type="presParOf" srcId="{BC550773-B223-49F8-8BE4-F372CA8BCC49}" destId="{CF17FAEF-28DC-4585-96AC-A92E5A22AA8F}" srcOrd="12" destOrd="0" presId="urn:microsoft.com/office/officeart/2005/8/layout/list1"/>
    <dgm:cxn modelId="{71CA9C3E-37C8-4AF5-B50A-E9ABC9845451}" type="presParOf" srcId="{CF17FAEF-28DC-4585-96AC-A92E5A22AA8F}" destId="{A303EB53-AD3F-4F9A-B6D3-C37C22932161}" srcOrd="0" destOrd="0" presId="urn:microsoft.com/office/officeart/2005/8/layout/list1"/>
    <dgm:cxn modelId="{84522823-87E8-4C2A-9AE9-6A6E82BF8F88}" type="presParOf" srcId="{CF17FAEF-28DC-4585-96AC-A92E5A22AA8F}" destId="{C3733B08-6D9D-4944-894E-C64E28FBAC6D}" srcOrd="1" destOrd="0" presId="urn:microsoft.com/office/officeart/2005/8/layout/list1"/>
    <dgm:cxn modelId="{C8429A5B-257B-430A-82FB-FF4C88E0C220}" type="presParOf" srcId="{BC550773-B223-49F8-8BE4-F372CA8BCC49}" destId="{60035ED1-0CC3-4BBC-B793-3DBFFEF9902E}" srcOrd="13" destOrd="0" presId="urn:microsoft.com/office/officeart/2005/8/layout/list1"/>
    <dgm:cxn modelId="{16D9B6AF-01F3-4283-89EE-B5323A09C5B4}" type="presParOf" srcId="{BC550773-B223-49F8-8BE4-F372CA8BCC49}" destId="{3A40B661-8AD9-425A-A99A-4EA72912E95F}" srcOrd="14" destOrd="0" presId="urn:microsoft.com/office/officeart/2005/8/layout/list1"/>
    <dgm:cxn modelId="{F28EAFC2-FF45-4084-A67D-9B205AE4FC5B}" type="presParOf" srcId="{BC550773-B223-49F8-8BE4-F372CA8BCC49}" destId="{BFA7CF46-6C0B-4181-BE7F-28525E28A7D3}" srcOrd="15" destOrd="0" presId="urn:microsoft.com/office/officeart/2005/8/layout/list1"/>
    <dgm:cxn modelId="{6A677CA0-BAED-47AE-8519-D36EF6EADD83}" type="presParOf" srcId="{BC550773-B223-49F8-8BE4-F372CA8BCC49}" destId="{5341BE5D-5664-4CCF-A8AC-89D03AB4CB4F}" srcOrd="16" destOrd="0" presId="urn:microsoft.com/office/officeart/2005/8/layout/list1"/>
    <dgm:cxn modelId="{F77D9DBB-54F4-434E-B997-8CF5CBF9F0E7}" type="presParOf" srcId="{5341BE5D-5664-4CCF-A8AC-89D03AB4CB4F}" destId="{563C2A29-B9A8-48DF-8229-AE729A57954D}" srcOrd="0" destOrd="0" presId="urn:microsoft.com/office/officeart/2005/8/layout/list1"/>
    <dgm:cxn modelId="{E70DA28E-F9AB-48CD-85B4-95FFB11716B4}" type="presParOf" srcId="{5341BE5D-5664-4CCF-A8AC-89D03AB4CB4F}" destId="{D2FAC563-A217-44BA-8391-73A1AF6CFDDD}" srcOrd="1" destOrd="0" presId="urn:microsoft.com/office/officeart/2005/8/layout/list1"/>
    <dgm:cxn modelId="{ABE4C7C0-D028-49EF-BEF7-C3EEF70FC763}" type="presParOf" srcId="{BC550773-B223-49F8-8BE4-F372CA8BCC49}" destId="{B6A18888-3067-4B57-B919-8B495DE719D4}" srcOrd="17" destOrd="0" presId="urn:microsoft.com/office/officeart/2005/8/layout/list1"/>
    <dgm:cxn modelId="{37B18D44-FC67-429F-95FB-F0812F1C58FC}" type="presParOf" srcId="{BC550773-B223-49F8-8BE4-F372CA8BCC49}" destId="{35F1F620-8033-48A5-953F-88A867960FB8}" srcOrd="18" destOrd="0" presId="urn:microsoft.com/office/officeart/2005/8/layout/list1"/>
    <dgm:cxn modelId="{4D70C7EE-2596-413A-93FF-5DC6AEF0BBFC}" type="presParOf" srcId="{BC550773-B223-49F8-8BE4-F372CA8BCC49}" destId="{1BEDE0B7-B5A3-4384-82B7-8FB22D3117A3}" srcOrd="19" destOrd="0" presId="urn:microsoft.com/office/officeart/2005/8/layout/list1"/>
    <dgm:cxn modelId="{B392C9DF-5E8E-43FE-9AAD-EAD9258BD067}" type="presParOf" srcId="{BC550773-B223-49F8-8BE4-F372CA8BCC49}" destId="{8447F5C3-1F29-43B4-8875-E24B17181979}" srcOrd="20" destOrd="0" presId="urn:microsoft.com/office/officeart/2005/8/layout/list1"/>
    <dgm:cxn modelId="{283C7EC1-E471-4186-AE11-C6D6787A1C30}" type="presParOf" srcId="{8447F5C3-1F29-43B4-8875-E24B17181979}" destId="{D6B28554-248B-49DD-8989-FE9B9A7413AD}" srcOrd="0" destOrd="0" presId="urn:microsoft.com/office/officeart/2005/8/layout/list1"/>
    <dgm:cxn modelId="{2C4F6584-E354-46E1-A113-F1A776F05CE2}" type="presParOf" srcId="{8447F5C3-1F29-43B4-8875-E24B17181979}" destId="{1078D696-2586-439F-82F2-2E850670CB95}" srcOrd="1" destOrd="0" presId="urn:microsoft.com/office/officeart/2005/8/layout/list1"/>
    <dgm:cxn modelId="{9CE3B56C-5B86-4A16-BE0E-C19000771F36}" type="presParOf" srcId="{BC550773-B223-49F8-8BE4-F372CA8BCC49}" destId="{CCE65FF6-D0D1-4E6A-A342-F4D98A023441}" srcOrd="21" destOrd="0" presId="urn:microsoft.com/office/officeart/2005/8/layout/list1"/>
    <dgm:cxn modelId="{47C1213B-F108-4812-85E2-4557AA318897}" type="presParOf" srcId="{BC550773-B223-49F8-8BE4-F372CA8BCC49}" destId="{4BBD090E-2538-4E0B-8D21-CF59DD77780F}" srcOrd="22" destOrd="0" presId="urn:microsoft.com/office/officeart/2005/8/layout/list1"/>
    <dgm:cxn modelId="{B52C452F-BA75-40E2-8C93-AE2BE185D2FB}" type="presParOf" srcId="{BC550773-B223-49F8-8BE4-F372CA8BCC49}" destId="{A8D2C8B0-06BC-4AB8-9BA5-0BA7F196923E}" srcOrd="23" destOrd="0" presId="urn:microsoft.com/office/officeart/2005/8/layout/list1"/>
    <dgm:cxn modelId="{F6CFBECE-5D03-4480-B30F-B94247C27304}" type="presParOf" srcId="{BC550773-B223-49F8-8BE4-F372CA8BCC49}" destId="{669324B8-8C44-48C1-B520-0C16CB385EAB}" srcOrd="24" destOrd="0" presId="urn:microsoft.com/office/officeart/2005/8/layout/list1"/>
    <dgm:cxn modelId="{2B703D2F-8FB1-4CF7-88EC-E8B0EDCFC2A9}" type="presParOf" srcId="{669324B8-8C44-48C1-B520-0C16CB385EAB}" destId="{4FAADF55-8052-4745-98CD-F47981C4F5FB}" srcOrd="0" destOrd="0" presId="urn:microsoft.com/office/officeart/2005/8/layout/list1"/>
    <dgm:cxn modelId="{CA6E0BAC-ED9E-45FC-9F08-FA5E26BEAEAE}" type="presParOf" srcId="{669324B8-8C44-48C1-B520-0C16CB385EAB}" destId="{F16C6DE4-65AC-4FF3-8D5B-3996E5824F80}" srcOrd="1" destOrd="0" presId="urn:microsoft.com/office/officeart/2005/8/layout/list1"/>
    <dgm:cxn modelId="{C672D189-1DEF-4ECE-9D2D-C5935FD444BD}" type="presParOf" srcId="{BC550773-B223-49F8-8BE4-F372CA8BCC49}" destId="{DAE4D52B-42C8-4B54-9153-D528B203FFD2}" srcOrd="25" destOrd="0" presId="urn:microsoft.com/office/officeart/2005/8/layout/list1"/>
    <dgm:cxn modelId="{119F588E-8E05-4201-9C31-BF24F8D9CD5C}" type="presParOf" srcId="{BC550773-B223-49F8-8BE4-F372CA8BCC49}" destId="{A0DE1A88-6E80-4BFD-A1F9-681F76767DF6}" srcOrd="26" destOrd="0" presId="urn:microsoft.com/office/officeart/2005/8/layout/list1"/>
    <dgm:cxn modelId="{C845FA41-01B9-486C-B38E-46C9B0333606}" type="presParOf" srcId="{BC550773-B223-49F8-8BE4-F372CA8BCC49}" destId="{AEDFF808-53B2-4D64-85A0-DBFB39B3880E}" srcOrd="27" destOrd="0" presId="urn:microsoft.com/office/officeart/2005/8/layout/list1"/>
    <dgm:cxn modelId="{88DEFC39-F709-4950-950E-AA40A9C9D52A}" type="presParOf" srcId="{BC550773-B223-49F8-8BE4-F372CA8BCC49}" destId="{1068B090-610F-4180-8DB0-255B63151E7E}" srcOrd="28" destOrd="0" presId="urn:microsoft.com/office/officeart/2005/8/layout/list1"/>
    <dgm:cxn modelId="{4A645A60-6E39-47A4-AA78-7EC15CADDA9F}" type="presParOf" srcId="{1068B090-610F-4180-8DB0-255B63151E7E}" destId="{6246EA55-1C3A-47D2-8FDA-61A8C060AE7A}" srcOrd="0" destOrd="0" presId="urn:microsoft.com/office/officeart/2005/8/layout/list1"/>
    <dgm:cxn modelId="{46A48469-B0AD-4196-A853-C06579DE4B2B}" type="presParOf" srcId="{1068B090-610F-4180-8DB0-255B63151E7E}" destId="{6B7066CD-1A61-484A-87F4-684E2958B8F0}" srcOrd="1" destOrd="0" presId="urn:microsoft.com/office/officeart/2005/8/layout/list1"/>
    <dgm:cxn modelId="{9E3937C2-75A2-4AC1-853F-8578034EA318}" type="presParOf" srcId="{BC550773-B223-49F8-8BE4-F372CA8BCC49}" destId="{9F2B1871-CA9B-4FC9-8698-C77C6AF98BF2}" srcOrd="29" destOrd="0" presId="urn:microsoft.com/office/officeart/2005/8/layout/list1"/>
    <dgm:cxn modelId="{0DE28AD3-EF85-42D1-9FDA-FB18EE135083}" type="presParOf" srcId="{BC550773-B223-49F8-8BE4-F372CA8BCC49}" destId="{DFEB9F7B-EACD-4B5C-AACB-E534B0852C09}" srcOrd="3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A85E12-648C-403F-9173-79B1135BDF89}">
      <dsp:nvSpPr>
        <dsp:cNvPr id="0" name=""/>
        <dsp:cNvSpPr/>
      </dsp:nvSpPr>
      <dsp:spPr>
        <a:xfrm>
          <a:off x="0" y="314129"/>
          <a:ext cx="6451600" cy="3528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770278-0E7C-48B9-A466-79EFB1DD2699}">
      <dsp:nvSpPr>
        <dsp:cNvPr id="0" name=""/>
        <dsp:cNvSpPr/>
      </dsp:nvSpPr>
      <dsp:spPr>
        <a:xfrm>
          <a:off x="322580" y="107489"/>
          <a:ext cx="4516120" cy="413280"/>
        </a:xfrm>
        <a:prstGeom prst="roundRect">
          <a:avLst/>
        </a:prstGeom>
        <a:solidFill>
          <a:schemeClr val="accent5">
            <a:hueOff val="0"/>
            <a:satOff val="0"/>
            <a:lumOff val="0"/>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Leadership and Management</a:t>
          </a:r>
        </a:p>
      </dsp:txBody>
      <dsp:txXfrm>
        <a:off x="342755" y="127664"/>
        <a:ext cx="4475770" cy="372930"/>
      </dsp:txXfrm>
    </dsp:sp>
    <dsp:sp modelId="{CFB28EF4-B191-4EF0-B10B-819476874B92}">
      <dsp:nvSpPr>
        <dsp:cNvPr id="0" name=""/>
        <dsp:cNvSpPr/>
      </dsp:nvSpPr>
      <dsp:spPr>
        <a:xfrm>
          <a:off x="0" y="949170"/>
          <a:ext cx="6451600" cy="352800"/>
        </a:xfrm>
        <a:prstGeom prst="rect">
          <a:avLst/>
        </a:prstGeom>
        <a:solidFill>
          <a:schemeClr val="lt1">
            <a:alpha val="90000"/>
            <a:hueOff val="0"/>
            <a:satOff val="0"/>
            <a:lumOff val="0"/>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E8902D-FAE0-45E1-B6B8-861A6956E3E1}">
      <dsp:nvSpPr>
        <dsp:cNvPr id="0" name=""/>
        <dsp:cNvSpPr/>
      </dsp:nvSpPr>
      <dsp:spPr>
        <a:xfrm>
          <a:off x="322580" y="742530"/>
          <a:ext cx="4516120" cy="413280"/>
        </a:xfrm>
        <a:prstGeom prst="roundRect">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Ethos and Environment</a:t>
          </a:r>
        </a:p>
      </dsp:txBody>
      <dsp:txXfrm>
        <a:off x="342755" y="762705"/>
        <a:ext cx="4475770" cy="372930"/>
      </dsp:txXfrm>
    </dsp:sp>
    <dsp:sp modelId="{5384129E-AD8E-4BBB-9623-66D06A33E2ED}">
      <dsp:nvSpPr>
        <dsp:cNvPr id="0" name=""/>
        <dsp:cNvSpPr/>
      </dsp:nvSpPr>
      <dsp:spPr>
        <a:xfrm>
          <a:off x="0" y="1584210"/>
          <a:ext cx="6451600" cy="352800"/>
        </a:xfrm>
        <a:prstGeom prst="rect">
          <a:avLst/>
        </a:prstGeom>
        <a:solidFill>
          <a:schemeClr val="lt1">
            <a:alpha val="90000"/>
            <a:hueOff val="0"/>
            <a:satOff val="0"/>
            <a:lumOff val="0"/>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2814E6-0977-4C5E-BBA8-D0820ECA5C6D}">
      <dsp:nvSpPr>
        <dsp:cNvPr id="0" name=""/>
        <dsp:cNvSpPr/>
      </dsp:nvSpPr>
      <dsp:spPr>
        <a:xfrm>
          <a:off x="322580" y="1377570"/>
          <a:ext cx="4516120" cy="413280"/>
        </a:xfrm>
        <a:prstGeom prst="roundRect">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Curriculum and Learning</a:t>
          </a:r>
        </a:p>
      </dsp:txBody>
      <dsp:txXfrm>
        <a:off x="342755" y="1397745"/>
        <a:ext cx="4475770" cy="372930"/>
      </dsp:txXfrm>
    </dsp:sp>
    <dsp:sp modelId="{3A40B661-8AD9-425A-A99A-4EA72912E95F}">
      <dsp:nvSpPr>
        <dsp:cNvPr id="0" name=""/>
        <dsp:cNvSpPr/>
      </dsp:nvSpPr>
      <dsp:spPr>
        <a:xfrm>
          <a:off x="0" y="2219250"/>
          <a:ext cx="6451600" cy="352800"/>
        </a:xfrm>
        <a:prstGeom prst="rect">
          <a:avLst/>
        </a:prstGeom>
        <a:solidFill>
          <a:schemeClr val="lt1">
            <a:alpha val="90000"/>
            <a:hueOff val="0"/>
            <a:satOff val="0"/>
            <a:lumOff val="0"/>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733B08-6D9D-4944-894E-C64E28FBAC6D}">
      <dsp:nvSpPr>
        <dsp:cNvPr id="0" name=""/>
        <dsp:cNvSpPr/>
      </dsp:nvSpPr>
      <dsp:spPr>
        <a:xfrm>
          <a:off x="322580" y="2012610"/>
          <a:ext cx="4516120" cy="413280"/>
        </a:xfrm>
        <a:prstGeom prst="roundRect">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Pupil Participation</a:t>
          </a:r>
        </a:p>
      </dsp:txBody>
      <dsp:txXfrm>
        <a:off x="342755" y="2032785"/>
        <a:ext cx="4475770" cy="372930"/>
      </dsp:txXfrm>
    </dsp:sp>
    <dsp:sp modelId="{35F1F620-8033-48A5-953F-88A867960FB8}">
      <dsp:nvSpPr>
        <dsp:cNvPr id="0" name=""/>
        <dsp:cNvSpPr/>
      </dsp:nvSpPr>
      <dsp:spPr>
        <a:xfrm>
          <a:off x="0" y="2854290"/>
          <a:ext cx="6451600" cy="352800"/>
        </a:xfrm>
        <a:prstGeom prst="rect">
          <a:avLst/>
        </a:prstGeom>
        <a:solidFill>
          <a:schemeClr val="lt1">
            <a:alpha val="90000"/>
            <a:hueOff val="0"/>
            <a:satOff val="0"/>
            <a:lumOff val="0"/>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FAC563-A217-44BA-8391-73A1AF6CFDDD}">
      <dsp:nvSpPr>
        <dsp:cNvPr id="0" name=""/>
        <dsp:cNvSpPr/>
      </dsp:nvSpPr>
      <dsp:spPr>
        <a:xfrm>
          <a:off x="322580" y="2647650"/>
          <a:ext cx="4516120" cy="413280"/>
        </a:xfrm>
        <a:prstGeom prst="roundRect">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Staff Wellbeing and Development</a:t>
          </a:r>
        </a:p>
      </dsp:txBody>
      <dsp:txXfrm>
        <a:off x="342755" y="2667825"/>
        <a:ext cx="4475770" cy="372930"/>
      </dsp:txXfrm>
    </dsp:sp>
    <dsp:sp modelId="{4BBD090E-2538-4E0B-8D21-CF59DD77780F}">
      <dsp:nvSpPr>
        <dsp:cNvPr id="0" name=""/>
        <dsp:cNvSpPr/>
      </dsp:nvSpPr>
      <dsp:spPr>
        <a:xfrm>
          <a:off x="0" y="3489330"/>
          <a:ext cx="6451600" cy="352800"/>
        </a:xfrm>
        <a:prstGeom prst="rect">
          <a:avLst/>
        </a:prstGeom>
        <a:solidFill>
          <a:schemeClr val="lt1">
            <a:alpha val="90000"/>
            <a:hueOff val="0"/>
            <a:satOff val="0"/>
            <a:lumOff val="0"/>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78D696-2586-439F-82F2-2E850670CB95}">
      <dsp:nvSpPr>
        <dsp:cNvPr id="0" name=""/>
        <dsp:cNvSpPr/>
      </dsp:nvSpPr>
      <dsp:spPr>
        <a:xfrm>
          <a:off x="322580" y="3282690"/>
          <a:ext cx="4516120" cy="413280"/>
        </a:xfrm>
        <a:prstGeom prst="roundRect">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Involving Parents and Carers</a:t>
          </a:r>
        </a:p>
      </dsp:txBody>
      <dsp:txXfrm>
        <a:off x="342755" y="3302865"/>
        <a:ext cx="4475770" cy="372930"/>
      </dsp:txXfrm>
    </dsp:sp>
    <dsp:sp modelId="{A0DE1A88-6E80-4BFD-A1F9-681F76767DF6}">
      <dsp:nvSpPr>
        <dsp:cNvPr id="0" name=""/>
        <dsp:cNvSpPr/>
      </dsp:nvSpPr>
      <dsp:spPr>
        <a:xfrm>
          <a:off x="0" y="4124370"/>
          <a:ext cx="6451600" cy="352800"/>
        </a:xfrm>
        <a:prstGeom prst="rect">
          <a:avLst/>
        </a:prstGeom>
        <a:solidFill>
          <a:schemeClr val="lt1">
            <a:alpha val="90000"/>
            <a:hueOff val="0"/>
            <a:satOff val="0"/>
            <a:lumOff val="0"/>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6C6DE4-65AC-4FF3-8D5B-3996E5824F80}">
      <dsp:nvSpPr>
        <dsp:cNvPr id="0" name=""/>
        <dsp:cNvSpPr/>
      </dsp:nvSpPr>
      <dsp:spPr>
        <a:xfrm>
          <a:off x="322580" y="3917730"/>
          <a:ext cx="4516120" cy="413280"/>
        </a:xfrm>
        <a:prstGeom prst="roundRect">
          <a:avLst/>
        </a:prstGeom>
        <a:solidFill>
          <a:schemeClr val="accent5">
            <a:hueOff val="-5793037"/>
            <a:satOff val="-14931"/>
            <a:lumOff val="-100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Identifying Need</a:t>
          </a:r>
        </a:p>
      </dsp:txBody>
      <dsp:txXfrm>
        <a:off x="342755" y="3937905"/>
        <a:ext cx="4475770" cy="372930"/>
      </dsp:txXfrm>
    </dsp:sp>
    <dsp:sp modelId="{DFEB9F7B-EACD-4B5C-AACB-E534B0852C09}">
      <dsp:nvSpPr>
        <dsp:cNvPr id="0" name=""/>
        <dsp:cNvSpPr/>
      </dsp:nvSpPr>
      <dsp:spPr>
        <a:xfrm>
          <a:off x="0" y="4759409"/>
          <a:ext cx="6451600" cy="3528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7066CD-1A61-484A-87F4-684E2958B8F0}">
      <dsp:nvSpPr>
        <dsp:cNvPr id="0" name=""/>
        <dsp:cNvSpPr/>
      </dsp:nvSpPr>
      <dsp:spPr>
        <a:xfrm>
          <a:off x="322580" y="4552770"/>
          <a:ext cx="4516120" cy="4132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Targeted Support</a:t>
          </a:r>
        </a:p>
      </dsp:txBody>
      <dsp:txXfrm>
        <a:off x="342755" y="4572945"/>
        <a:ext cx="4475770"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A85E12-648C-403F-9173-79B1135BDF89}">
      <dsp:nvSpPr>
        <dsp:cNvPr id="0" name=""/>
        <dsp:cNvSpPr/>
      </dsp:nvSpPr>
      <dsp:spPr>
        <a:xfrm>
          <a:off x="0" y="314129"/>
          <a:ext cx="6451600" cy="3528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770278-0E7C-48B9-A466-79EFB1DD2699}">
      <dsp:nvSpPr>
        <dsp:cNvPr id="0" name=""/>
        <dsp:cNvSpPr/>
      </dsp:nvSpPr>
      <dsp:spPr>
        <a:xfrm>
          <a:off x="322580" y="107489"/>
          <a:ext cx="4516120" cy="4132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Leadership and Management</a:t>
          </a:r>
        </a:p>
      </dsp:txBody>
      <dsp:txXfrm>
        <a:off x="342755" y="127664"/>
        <a:ext cx="4475770" cy="372930"/>
      </dsp:txXfrm>
    </dsp:sp>
    <dsp:sp modelId="{CFB28EF4-B191-4EF0-B10B-819476874B92}">
      <dsp:nvSpPr>
        <dsp:cNvPr id="0" name=""/>
        <dsp:cNvSpPr/>
      </dsp:nvSpPr>
      <dsp:spPr>
        <a:xfrm>
          <a:off x="0" y="949170"/>
          <a:ext cx="6451600" cy="352800"/>
        </a:xfrm>
        <a:prstGeom prst="rect">
          <a:avLst/>
        </a:prstGeom>
        <a:solidFill>
          <a:schemeClr val="lt1">
            <a:alpha val="90000"/>
            <a:hueOff val="0"/>
            <a:satOff val="0"/>
            <a:lumOff val="0"/>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E8902D-FAE0-45E1-B6B8-861A6956E3E1}">
      <dsp:nvSpPr>
        <dsp:cNvPr id="0" name=""/>
        <dsp:cNvSpPr/>
      </dsp:nvSpPr>
      <dsp:spPr>
        <a:xfrm>
          <a:off x="322580" y="742530"/>
          <a:ext cx="4516120" cy="413280"/>
        </a:xfrm>
        <a:prstGeom prst="roundRect">
          <a:avLst/>
        </a:prstGeom>
        <a:solidFill>
          <a:schemeClr val="accent5">
            <a:hueOff val="-965506"/>
            <a:satOff val="-2488"/>
            <a:lumOff val="-1681"/>
            <a:alphaOff val="0"/>
          </a:schemeClr>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Ethos and Environment</a:t>
          </a:r>
        </a:p>
      </dsp:txBody>
      <dsp:txXfrm>
        <a:off x="342755" y="762705"/>
        <a:ext cx="4475770" cy="372930"/>
      </dsp:txXfrm>
    </dsp:sp>
    <dsp:sp modelId="{5384129E-AD8E-4BBB-9623-66D06A33E2ED}">
      <dsp:nvSpPr>
        <dsp:cNvPr id="0" name=""/>
        <dsp:cNvSpPr/>
      </dsp:nvSpPr>
      <dsp:spPr>
        <a:xfrm>
          <a:off x="0" y="1584210"/>
          <a:ext cx="6451600" cy="352800"/>
        </a:xfrm>
        <a:prstGeom prst="rect">
          <a:avLst/>
        </a:prstGeom>
        <a:solidFill>
          <a:schemeClr val="lt1">
            <a:alpha val="90000"/>
            <a:hueOff val="0"/>
            <a:satOff val="0"/>
            <a:lumOff val="0"/>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2814E6-0977-4C5E-BBA8-D0820ECA5C6D}">
      <dsp:nvSpPr>
        <dsp:cNvPr id="0" name=""/>
        <dsp:cNvSpPr/>
      </dsp:nvSpPr>
      <dsp:spPr>
        <a:xfrm>
          <a:off x="322580" y="1377570"/>
          <a:ext cx="4516120" cy="413280"/>
        </a:xfrm>
        <a:prstGeom prst="roundRect">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Curriculum and Learning</a:t>
          </a:r>
        </a:p>
      </dsp:txBody>
      <dsp:txXfrm>
        <a:off x="342755" y="1397745"/>
        <a:ext cx="4475770" cy="372930"/>
      </dsp:txXfrm>
    </dsp:sp>
    <dsp:sp modelId="{3A40B661-8AD9-425A-A99A-4EA72912E95F}">
      <dsp:nvSpPr>
        <dsp:cNvPr id="0" name=""/>
        <dsp:cNvSpPr/>
      </dsp:nvSpPr>
      <dsp:spPr>
        <a:xfrm>
          <a:off x="0" y="2219250"/>
          <a:ext cx="6451600" cy="352800"/>
        </a:xfrm>
        <a:prstGeom prst="rect">
          <a:avLst/>
        </a:prstGeom>
        <a:solidFill>
          <a:schemeClr val="lt1">
            <a:alpha val="90000"/>
            <a:hueOff val="0"/>
            <a:satOff val="0"/>
            <a:lumOff val="0"/>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733B08-6D9D-4944-894E-C64E28FBAC6D}">
      <dsp:nvSpPr>
        <dsp:cNvPr id="0" name=""/>
        <dsp:cNvSpPr/>
      </dsp:nvSpPr>
      <dsp:spPr>
        <a:xfrm>
          <a:off x="322580" y="2012610"/>
          <a:ext cx="4516120" cy="413280"/>
        </a:xfrm>
        <a:prstGeom prst="roundRect">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Pupil Participation</a:t>
          </a:r>
        </a:p>
      </dsp:txBody>
      <dsp:txXfrm>
        <a:off x="342755" y="2032785"/>
        <a:ext cx="4475770" cy="372930"/>
      </dsp:txXfrm>
    </dsp:sp>
    <dsp:sp modelId="{35F1F620-8033-48A5-953F-88A867960FB8}">
      <dsp:nvSpPr>
        <dsp:cNvPr id="0" name=""/>
        <dsp:cNvSpPr/>
      </dsp:nvSpPr>
      <dsp:spPr>
        <a:xfrm>
          <a:off x="0" y="2854290"/>
          <a:ext cx="6451600" cy="352800"/>
        </a:xfrm>
        <a:prstGeom prst="rect">
          <a:avLst/>
        </a:prstGeom>
        <a:solidFill>
          <a:schemeClr val="lt1">
            <a:alpha val="90000"/>
            <a:hueOff val="0"/>
            <a:satOff val="0"/>
            <a:lumOff val="0"/>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FAC563-A217-44BA-8391-73A1AF6CFDDD}">
      <dsp:nvSpPr>
        <dsp:cNvPr id="0" name=""/>
        <dsp:cNvSpPr/>
      </dsp:nvSpPr>
      <dsp:spPr>
        <a:xfrm>
          <a:off x="322580" y="2647650"/>
          <a:ext cx="4516120" cy="413280"/>
        </a:xfrm>
        <a:prstGeom prst="roundRect">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Staff Wellbeing and Development</a:t>
          </a:r>
        </a:p>
      </dsp:txBody>
      <dsp:txXfrm>
        <a:off x="342755" y="2667825"/>
        <a:ext cx="4475770" cy="372930"/>
      </dsp:txXfrm>
    </dsp:sp>
    <dsp:sp modelId="{4BBD090E-2538-4E0B-8D21-CF59DD77780F}">
      <dsp:nvSpPr>
        <dsp:cNvPr id="0" name=""/>
        <dsp:cNvSpPr/>
      </dsp:nvSpPr>
      <dsp:spPr>
        <a:xfrm>
          <a:off x="0" y="3489330"/>
          <a:ext cx="6451600" cy="352800"/>
        </a:xfrm>
        <a:prstGeom prst="rect">
          <a:avLst/>
        </a:prstGeom>
        <a:solidFill>
          <a:schemeClr val="lt1">
            <a:alpha val="90000"/>
            <a:hueOff val="0"/>
            <a:satOff val="0"/>
            <a:lumOff val="0"/>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78D696-2586-439F-82F2-2E850670CB95}">
      <dsp:nvSpPr>
        <dsp:cNvPr id="0" name=""/>
        <dsp:cNvSpPr/>
      </dsp:nvSpPr>
      <dsp:spPr>
        <a:xfrm>
          <a:off x="322580" y="3282690"/>
          <a:ext cx="4516120" cy="413280"/>
        </a:xfrm>
        <a:prstGeom prst="roundRect">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Involving Parents and Carers</a:t>
          </a:r>
        </a:p>
      </dsp:txBody>
      <dsp:txXfrm>
        <a:off x="342755" y="3302865"/>
        <a:ext cx="4475770" cy="372930"/>
      </dsp:txXfrm>
    </dsp:sp>
    <dsp:sp modelId="{A0DE1A88-6E80-4BFD-A1F9-681F76767DF6}">
      <dsp:nvSpPr>
        <dsp:cNvPr id="0" name=""/>
        <dsp:cNvSpPr/>
      </dsp:nvSpPr>
      <dsp:spPr>
        <a:xfrm>
          <a:off x="0" y="4124370"/>
          <a:ext cx="6451600" cy="352800"/>
        </a:xfrm>
        <a:prstGeom prst="rect">
          <a:avLst/>
        </a:prstGeom>
        <a:solidFill>
          <a:schemeClr val="lt1">
            <a:alpha val="90000"/>
            <a:hueOff val="0"/>
            <a:satOff val="0"/>
            <a:lumOff val="0"/>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6C6DE4-65AC-4FF3-8D5B-3996E5824F80}">
      <dsp:nvSpPr>
        <dsp:cNvPr id="0" name=""/>
        <dsp:cNvSpPr/>
      </dsp:nvSpPr>
      <dsp:spPr>
        <a:xfrm>
          <a:off x="322580" y="3917730"/>
          <a:ext cx="4516120" cy="413280"/>
        </a:xfrm>
        <a:prstGeom prst="roundRect">
          <a:avLst/>
        </a:prstGeom>
        <a:solidFill>
          <a:schemeClr val="accent5">
            <a:hueOff val="-5793037"/>
            <a:satOff val="-14931"/>
            <a:lumOff val="-100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Identifying Need</a:t>
          </a:r>
        </a:p>
      </dsp:txBody>
      <dsp:txXfrm>
        <a:off x="342755" y="3937905"/>
        <a:ext cx="4475770" cy="372930"/>
      </dsp:txXfrm>
    </dsp:sp>
    <dsp:sp modelId="{DFEB9F7B-EACD-4B5C-AACB-E534B0852C09}">
      <dsp:nvSpPr>
        <dsp:cNvPr id="0" name=""/>
        <dsp:cNvSpPr/>
      </dsp:nvSpPr>
      <dsp:spPr>
        <a:xfrm>
          <a:off x="0" y="4759409"/>
          <a:ext cx="6451600" cy="3528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7066CD-1A61-484A-87F4-684E2958B8F0}">
      <dsp:nvSpPr>
        <dsp:cNvPr id="0" name=""/>
        <dsp:cNvSpPr/>
      </dsp:nvSpPr>
      <dsp:spPr>
        <a:xfrm>
          <a:off x="322580" y="4552770"/>
          <a:ext cx="4516120" cy="4132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Targeted Support</a:t>
          </a:r>
        </a:p>
      </dsp:txBody>
      <dsp:txXfrm>
        <a:off x="342755" y="4572945"/>
        <a:ext cx="4475770" cy="372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A85E12-648C-403F-9173-79B1135BDF89}">
      <dsp:nvSpPr>
        <dsp:cNvPr id="0" name=""/>
        <dsp:cNvSpPr/>
      </dsp:nvSpPr>
      <dsp:spPr>
        <a:xfrm>
          <a:off x="0" y="314129"/>
          <a:ext cx="6451600" cy="3528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770278-0E7C-48B9-A466-79EFB1DD2699}">
      <dsp:nvSpPr>
        <dsp:cNvPr id="0" name=""/>
        <dsp:cNvSpPr/>
      </dsp:nvSpPr>
      <dsp:spPr>
        <a:xfrm>
          <a:off x="322580" y="107489"/>
          <a:ext cx="4516120" cy="4132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Leadership and Management</a:t>
          </a:r>
        </a:p>
      </dsp:txBody>
      <dsp:txXfrm>
        <a:off x="342755" y="127664"/>
        <a:ext cx="4475770" cy="372930"/>
      </dsp:txXfrm>
    </dsp:sp>
    <dsp:sp modelId="{CFB28EF4-B191-4EF0-B10B-819476874B92}">
      <dsp:nvSpPr>
        <dsp:cNvPr id="0" name=""/>
        <dsp:cNvSpPr/>
      </dsp:nvSpPr>
      <dsp:spPr>
        <a:xfrm>
          <a:off x="0" y="949170"/>
          <a:ext cx="6451600" cy="352800"/>
        </a:xfrm>
        <a:prstGeom prst="rect">
          <a:avLst/>
        </a:prstGeom>
        <a:solidFill>
          <a:schemeClr val="lt1">
            <a:alpha val="90000"/>
            <a:hueOff val="0"/>
            <a:satOff val="0"/>
            <a:lumOff val="0"/>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E8902D-FAE0-45E1-B6B8-861A6956E3E1}">
      <dsp:nvSpPr>
        <dsp:cNvPr id="0" name=""/>
        <dsp:cNvSpPr/>
      </dsp:nvSpPr>
      <dsp:spPr>
        <a:xfrm>
          <a:off x="322580" y="742530"/>
          <a:ext cx="4516120" cy="413280"/>
        </a:xfrm>
        <a:prstGeom prst="roundRect">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Ethos and Environment</a:t>
          </a:r>
        </a:p>
      </dsp:txBody>
      <dsp:txXfrm>
        <a:off x="342755" y="762705"/>
        <a:ext cx="4475770" cy="372930"/>
      </dsp:txXfrm>
    </dsp:sp>
    <dsp:sp modelId="{5384129E-AD8E-4BBB-9623-66D06A33E2ED}">
      <dsp:nvSpPr>
        <dsp:cNvPr id="0" name=""/>
        <dsp:cNvSpPr/>
      </dsp:nvSpPr>
      <dsp:spPr>
        <a:xfrm>
          <a:off x="0" y="1584210"/>
          <a:ext cx="6451600" cy="352800"/>
        </a:xfrm>
        <a:prstGeom prst="rect">
          <a:avLst/>
        </a:prstGeom>
        <a:solidFill>
          <a:schemeClr val="lt1">
            <a:alpha val="90000"/>
            <a:hueOff val="0"/>
            <a:satOff val="0"/>
            <a:lumOff val="0"/>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2814E6-0977-4C5E-BBA8-D0820ECA5C6D}">
      <dsp:nvSpPr>
        <dsp:cNvPr id="0" name=""/>
        <dsp:cNvSpPr/>
      </dsp:nvSpPr>
      <dsp:spPr>
        <a:xfrm>
          <a:off x="322580" y="1377570"/>
          <a:ext cx="4516120" cy="413280"/>
        </a:xfrm>
        <a:prstGeom prst="roundRect">
          <a:avLst/>
        </a:prstGeom>
        <a:solidFill>
          <a:schemeClr val="accent5">
            <a:hueOff val="-1931012"/>
            <a:satOff val="-4977"/>
            <a:lumOff val="-3361"/>
            <a:alphaOff val="0"/>
          </a:schemeClr>
        </a:solidFill>
        <a:ln w="571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Curriculum and Learning</a:t>
          </a:r>
        </a:p>
      </dsp:txBody>
      <dsp:txXfrm>
        <a:off x="342755" y="1397745"/>
        <a:ext cx="4475770" cy="372930"/>
      </dsp:txXfrm>
    </dsp:sp>
    <dsp:sp modelId="{3A40B661-8AD9-425A-A99A-4EA72912E95F}">
      <dsp:nvSpPr>
        <dsp:cNvPr id="0" name=""/>
        <dsp:cNvSpPr/>
      </dsp:nvSpPr>
      <dsp:spPr>
        <a:xfrm>
          <a:off x="0" y="2219250"/>
          <a:ext cx="6451600" cy="352800"/>
        </a:xfrm>
        <a:prstGeom prst="rect">
          <a:avLst/>
        </a:prstGeom>
        <a:solidFill>
          <a:schemeClr val="lt1">
            <a:alpha val="90000"/>
            <a:hueOff val="0"/>
            <a:satOff val="0"/>
            <a:lumOff val="0"/>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733B08-6D9D-4944-894E-C64E28FBAC6D}">
      <dsp:nvSpPr>
        <dsp:cNvPr id="0" name=""/>
        <dsp:cNvSpPr/>
      </dsp:nvSpPr>
      <dsp:spPr>
        <a:xfrm>
          <a:off x="322580" y="2012610"/>
          <a:ext cx="4516120" cy="413280"/>
        </a:xfrm>
        <a:prstGeom prst="roundRect">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Pupil Participation</a:t>
          </a:r>
        </a:p>
      </dsp:txBody>
      <dsp:txXfrm>
        <a:off x="342755" y="2032785"/>
        <a:ext cx="4475770" cy="372930"/>
      </dsp:txXfrm>
    </dsp:sp>
    <dsp:sp modelId="{35F1F620-8033-48A5-953F-88A867960FB8}">
      <dsp:nvSpPr>
        <dsp:cNvPr id="0" name=""/>
        <dsp:cNvSpPr/>
      </dsp:nvSpPr>
      <dsp:spPr>
        <a:xfrm>
          <a:off x="0" y="2854290"/>
          <a:ext cx="6451600" cy="352800"/>
        </a:xfrm>
        <a:prstGeom prst="rect">
          <a:avLst/>
        </a:prstGeom>
        <a:solidFill>
          <a:schemeClr val="lt1">
            <a:alpha val="90000"/>
            <a:hueOff val="0"/>
            <a:satOff val="0"/>
            <a:lumOff val="0"/>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FAC563-A217-44BA-8391-73A1AF6CFDDD}">
      <dsp:nvSpPr>
        <dsp:cNvPr id="0" name=""/>
        <dsp:cNvSpPr/>
      </dsp:nvSpPr>
      <dsp:spPr>
        <a:xfrm>
          <a:off x="322580" y="2647650"/>
          <a:ext cx="4516120" cy="413280"/>
        </a:xfrm>
        <a:prstGeom prst="roundRect">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Staff Wellbeing and Development</a:t>
          </a:r>
        </a:p>
      </dsp:txBody>
      <dsp:txXfrm>
        <a:off x="342755" y="2667825"/>
        <a:ext cx="4475770" cy="372930"/>
      </dsp:txXfrm>
    </dsp:sp>
    <dsp:sp modelId="{4BBD090E-2538-4E0B-8D21-CF59DD77780F}">
      <dsp:nvSpPr>
        <dsp:cNvPr id="0" name=""/>
        <dsp:cNvSpPr/>
      </dsp:nvSpPr>
      <dsp:spPr>
        <a:xfrm>
          <a:off x="0" y="3489330"/>
          <a:ext cx="6451600" cy="352800"/>
        </a:xfrm>
        <a:prstGeom prst="rect">
          <a:avLst/>
        </a:prstGeom>
        <a:solidFill>
          <a:schemeClr val="lt1">
            <a:alpha val="90000"/>
            <a:hueOff val="0"/>
            <a:satOff val="0"/>
            <a:lumOff val="0"/>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78D696-2586-439F-82F2-2E850670CB95}">
      <dsp:nvSpPr>
        <dsp:cNvPr id="0" name=""/>
        <dsp:cNvSpPr/>
      </dsp:nvSpPr>
      <dsp:spPr>
        <a:xfrm>
          <a:off x="322580" y="3282690"/>
          <a:ext cx="4516120" cy="413280"/>
        </a:xfrm>
        <a:prstGeom prst="roundRect">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Involving Parents and Carers</a:t>
          </a:r>
        </a:p>
      </dsp:txBody>
      <dsp:txXfrm>
        <a:off x="342755" y="3302865"/>
        <a:ext cx="4475770" cy="372930"/>
      </dsp:txXfrm>
    </dsp:sp>
    <dsp:sp modelId="{A0DE1A88-6E80-4BFD-A1F9-681F76767DF6}">
      <dsp:nvSpPr>
        <dsp:cNvPr id="0" name=""/>
        <dsp:cNvSpPr/>
      </dsp:nvSpPr>
      <dsp:spPr>
        <a:xfrm>
          <a:off x="0" y="4124370"/>
          <a:ext cx="6451600" cy="352800"/>
        </a:xfrm>
        <a:prstGeom prst="rect">
          <a:avLst/>
        </a:prstGeom>
        <a:solidFill>
          <a:schemeClr val="lt1">
            <a:alpha val="90000"/>
            <a:hueOff val="0"/>
            <a:satOff val="0"/>
            <a:lumOff val="0"/>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6C6DE4-65AC-4FF3-8D5B-3996E5824F80}">
      <dsp:nvSpPr>
        <dsp:cNvPr id="0" name=""/>
        <dsp:cNvSpPr/>
      </dsp:nvSpPr>
      <dsp:spPr>
        <a:xfrm>
          <a:off x="322580" y="3917730"/>
          <a:ext cx="4516120" cy="413280"/>
        </a:xfrm>
        <a:prstGeom prst="roundRect">
          <a:avLst/>
        </a:prstGeom>
        <a:solidFill>
          <a:schemeClr val="accent5">
            <a:hueOff val="-5793037"/>
            <a:satOff val="-14931"/>
            <a:lumOff val="-100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Identifying Need</a:t>
          </a:r>
        </a:p>
      </dsp:txBody>
      <dsp:txXfrm>
        <a:off x="342755" y="3937905"/>
        <a:ext cx="4475770" cy="372930"/>
      </dsp:txXfrm>
    </dsp:sp>
    <dsp:sp modelId="{DFEB9F7B-EACD-4B5C-AACB-E534B0852C09}">
      <dsp:nvSpPr>
        <dsp:cNvPr id="0" name=""/>
        <dsp:cNvSpPr/>
      </dsp:nvSpPr>
      <dsp:spPr>
        <a:xfrm>
          <a:off x="0" y="4759409"/>
          <a:ext cx="6451600" cy="3528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7066CD-1A61-484A-87F4-684E2958B8F0}">
      <dsp:nvSpPr>
        <dsp:cNvPr id="0" name=""/>
        <dsp:cNvSpPr/>
      </dsp:nvSpPr>
      <dsp:spPr>
        <a:xfrm>
          <a:off x="322580" y="4552770"/>
          <a:ext cx="4516120" cy="4132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Targeted Support</a:t>
          </a:r>
        </a:p>
      </dsp:txBody>
      <dsp:txXfrm>
        <a:off x="342755" y="4572945"/>
        <a:ext cx="4475770" cy="3729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A85E12-648C-403F-9173-79B1135BDF89}">
      <dsp:nvSpPr>
        <dsp:cNvPr id="0" name=""/>
        <dsp:cNvSpPr/>
      </dsp:nvSpPr>
      <dsp:spPr>
        <a:xfrm>
          <a:off x="0" y="314129"/>
          <a:ext cx="6451600" cy="3528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770278-0E7C-48B9-A466-79EFB1DD2699}">
      <dsp:nvSpPr>
        <dsp:cNvPr id="0" name=""/>
        <dsp:cNvSpPr/>
      </dsp:nvSpPr>
      <dsp:spPr>
        <a:xfrm>
          <a:off x="322580" y="107489"/>
          <a:ext cx="4516120" cy="4132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Leadership and Management</a:t>
          </a:r>
        </a:p>
      </dsp:txBody>
      <dsp:txXfrm>
        <a:off x="342755" y="127664"/>
        <a:ext cx="4475770" cy="372930"/>
      </dsp:txXfrm>
    </dsp:sp>
    <dsp:sp modelId="{CFB28EF4-B191-4EF0-B10B-819476874B92}">
      <dsp:nvSpPr>
        <dsp:cNvPr id="0" name=""/>
        <dsp:cNvSpPr/>
      </dsp:nvSpPr>
      <dsp:spPr>
        <a:xfrm>
          <a:off x="0" y="949170"/>
          <a:ext cx="6451600" cy="352800"/>
        </a:xfrm>
        <a:prstGeom prst="rect">
          <a:avLst/>
        </a:prstGeom>
        <a:solidFill>
          <a:schemeClr val="lt1">
            <a:alpha val="90000"/>
            <a:hueOff val="0"/>
            <a:satOff val="0"/>
            <a:lumOff val="0"/>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E8902D-FAE0-45E1-B6B8-861A6956E3E1}">
      <dsp:nvSpPr>
        <dsp:cNvPr id="0" name=""/>
        <dsp:cNvSpPr/>
      </dsp:nvSpPr>
      <dsp:spPr>
        <a:xfrm>
          <a:off x="322580" y="742530"/>
          <a:ext cx="4516120" cy="413280"/>
        </a:xfrm>
        <a:prstGeom prst="roundRect">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Ethos and Environment</a:t>
          </a:r>
        </a:p>
      </dsp:txBody>
      <dsp:txXfrm>
        <a:off x="342755" y="762705"/>
        <a:ext cx="4475770" cy="372930"/>
      </dsp:txXfrm>
    </dsp:sp>
    <dsp:sp modelId="{5384129E-AD8E-4BBB-9623-66D06A33E2ED}">
      <dsp:nvSpPr>
        <dsp:cNvPr id="0" name=""/>
        <dsp:cNvSpPr/>
      </dsp:nvSpPr>
      <dsp:spPr>
        <a:xfrm>
          <a:off x="0" y="1584210"/>
          <a:ext cx="6451600" cy="352800"/>
        </a:xfrm>
        <a:prstGeom prst="rect">
          <a:avLst/>
        </a:prstGeom>
        <a:solidFill>
          <a:schemeClr val="lt1">
            <a:alpha val="90000"/>
            <a:hueOff val="0"/>
            <a:satOff val="0"/>
            <a:lumOff val="0"/>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2814E6-0977-4C5E-BBA8-D0820ECA5C6D}">
      <dsp:nvSpPr>
        <dsp:cNvPr id="0" name=""/>
        <dsp:cNvSpPr/>
      </dsp:nvSpPr>
      <dsp:spPr>
        <a:xfrm>
          <a:off x="322580" y="1377570"/>
          <a:ext cx="4516120" cy="413280"/>
        </a:xfrm>
        <a:prstGeom prst="roundRect">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Curriculum and Learning</a:t>
          </a:r>
        </a:p>
      </dsp:txBody>
      <dsp:txXfrm>
        <a:off x="342755" y="1397745"/>
        <a:ext cx="4475770" cy="372930"/>
      </dsp:txXfrm>
    </dsp:sp>
    <dsp:sp modelId="{3A40B661-8AD9-425A-A99A-4EA72912E95F}">
      <dsp:nvSpPr>
        <dsp:cNvPr id="0" name=""/>
        <dsp:cNvSpPr/>
      </dsp:nvSpPr>
      <dsp:spPr>
        <a:xfrm>
          <a:off x="0" y="2219250"/>
          <a:ext cx="6451600" cy="352800"/>
        </a:xfrm>
        <a:prstGeom prst="rect">
          <a:avLst/>
        </a:prstGeom>
        <a:solidFill>
          <a:schemeClr val="lt1">
            <a:alpha val="90000"/>
            <a:hueOff val="0"/>
            <a:satOff val="0"/>
            <a:lumOff val="0"/>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733B08-6D9D-4944-894E-C64E28FBAC6D}">
      <dsp:nvSpPr>
        <dsp:cNvPr id="0" name=""/>
        <dsp:cNvSpPr/>
      </dsp:nvSpPr>
      <dsp:spPr>
        <a:xfrm>
          <a:off x="322580" y="2012610"/>
          <a:ext cx="4516120" cy="413280"/>
        </a:xfrm>
        <a:prstGeom prst="roundRect">
          <a:avLst/>
        </a:prstGeom>
        <a:solidFill>
          <a:schemeClr val="accent5">
            <a:hueOff val="-2896518"/>
            <a:satOff val="-7465"/>
            <a:lumOff val="-5042"/>
            <a:alphaOff val="0"/>
          </a:schemeClr>
        </a:solidFill>
        <a:ln w="571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Pupil Participation</a:t>
          </a:r>
        </a:p>
      </dsp:txBody>
      <dsp:txXfrm>
        <a:off x="342755" y="2032785"/>
        <a:ext cx="4475770" cy="372930"/>
      </dsp:txXfrm>
    </dsp:sp>
    <dsp:sp modelId="{35F1F620-8033-48A5-953F-88A867960FB8}">
      <dsp:nvSpPr>
        <dsp:cNvPr id="0" name=""/>
        <dsp:cNvSpPr/>
      </dsp:nvSpPr>
      <dsp:spPr>
        <a:xfrm>
          <a:off x="0" y="2854290"/>
          <a:ext cx="6451600" cy="352800"/>
        </a:xfrm>
        <a:prstGeom prst="rect">
          <a:avLst/>
        </a:prstGeom>
        <a:solidFill>
          <a:schemeClr val="lt1">
            <a:alpha val="90000"/>
            <a:hueOff val="0"/>
            <a:satOff val="0"/>
            <a:lumOff val="0"/>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FAC563-A217-44BA-8391-73A1AF6CFDDD}">
      <dsp:nvSpPr>
        <dsp:cNvPr id="0" name=""/>
        <dsp:cNvSpPr/>
      </dsp:nvSpPr>
      <dsp:spPr>
        <a:xfrm>
          <a:off x="322580" y="2647650"/>
          <a:ext cx="4516120" cy="413280"/>
        </a:xfrm>
        <a:prstGeom prst="roundRect">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Staff Wellbeing and Development</a:t>
          </a:r>
        </a:p>
      </dsp:txBody>
      <dsp:txXfrm>
        <a:off x="342755" y="2667825"/>
        <a:ext cx="4475770" cy="372930"/>
      </dsp:txXfrm>
    </dsp:sp>
    <dsp:sp modelId="{4BBD090E-2538-4E0B-8D21-CF59DD77780F}">
      <dsp:nvSpPr>
        <dsp:cNvPr id="0" name=""/>
        <dsp:cNvSpPr/>
      </dsp:nvSpPr>
      <dsp:spPr>
        <a:xfrm>
          <a:off x="0" y="3489330"/>
          <a:ext cx="6451600" cy="352800"/>
        </a:xfrm>
        <a:prstGeom prst="rect">
          <a:avLst/>
        </a:prstGeom>
        <a:solidFill>
          <a:schemeClr val="lt1">
            <a:alpha val="90000"/>
            <a:hueOff val="0"/>
            <a:satOff val="0"/>
            <a:lumOff val="0"/>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78D696-2586-439F-82F2-2E850670CB95}">
      <dsp:nvSpPr>
        <dsp:cNvPr id="0" name=""/>
        <dsp:cNvSpPr/>
      </dsp:nvSpPr>
      <dsp:spPr>
        <a:xfrm>
          <a:off x="322580" y="3282690"/>
          <a:ext cx="4516120" cy="413280"/>
        </a:xfrm>
        <a:prstGeom prst="roundRect">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Involving Parents and Carers</a:t>
          </a:r>
        </a:p>
      </dsp:txBody>
      <dsp:txXfrm>
        <a:off x="342755" y="3302865"/>
        <a:ext cx="4475770" cy="372930"/>
      </dsp:txXfrm>
    </dsp:sp>
    <dsp:sp modelId="{A0DE1A88-6E80-4BFD-A1F9-681F76767DF6}">
      <dsp:nvSpPr>
        <dsp:cNvPr id="0" name=""/>
        <dsp:cNvSpPr/>
      </dsp:nvSpPr>
      <dsp:spPr>
        <a:xfrm>
          <a:off x="0" y="4124370"/>
          <a:ext cx="6451600" cy="352800"/>
        </a:xfrm>
        <a:prstGeom prst="rect">
          <a:avLst/>
        </a:prstGeom>
        <a:solidFill>
          <a:schemeClr val="lt1">
            <a:alpha val="90000"/>
            <a:hueOff val="0"/>
            <a:satOff val="0"/>
            <a:lumOff val="0"/>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6C6DE4-65AC-4FF3-8D5B-3996E5824F80}">
      <dsp:nvSpPr>
        <dsp:cNvPr id="0" name=""/>
        <dsp:cNvSpPr/>
      </dsp:nvSpPr>
      <dsp:spPr>
        <a:xfrm>
          <a:off x="322580" y="3917730"/>
          <a:ext cx="4516120" cy="413280"/>
        </a:xfrm>
        <a:prstGeom prst="roundRect">
          <a:avLst/>
        </a:prstGeom>
        <a:solidFill>
          <a:schemeClr val="accent5">
            <a:hueOff val="-5793037"/>
            <a:satOff val="-14931"/>
            <a:lumOff val="-100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Identifying Need</a:t>
          </a:r>
        </a:p>
      </dsp:txBody>
      <dsp:txXfrm>
        <a:off x="342755" y="3937905"/>
        <a:ext cx="4475770" cy="372930"/>
      </dsp:txXfrm>
    </dsp:sp>
    <dsp:sp modelId="{DFEB9F7B-EACD-4B5C-AACB-E534B0852C09}">
      <dsp:nvSpPr>
        <dsp:cNvPr id="0" name=""/>
        <dsp:cNvSpPr/>
      </dsp:nvSpPr>
      <dsp:spPr>
        <a:xfrm>
          <a:off x="0" y="4759409"/>
          <a:ext cx="6451600" cy="3528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7066CD-1A61-484A-87F4-684E2958B8F0}">
      <dsp:nvSpPr>
        <dsp:cNvPr id="0" name=""/>
        <dsp:cNvSpPr/>
      </dsp:nvSpPr>
      <dsp:spPr>
        <a:xfrm>
          <a:off x="322580" y="4552770"/>
          <a:ext cx="4516120" cy="4132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Targeted Support</a:t>
          </a:r>
        </a:p>
      </dsp:txBody>
      <dsp:txXfrm>
        <a:off x="342755" y="4572945"/>
        <a:ext cx="4475770" cy="3729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A85E12-648C-403F-9173-79B1135BDF89}">
      <dsp:nvSpPr>
        <dsp:cNvPr id="0" name=""/>
        <dsp:cNvSpPr/>
      </dsp:nvSpPr>
      <dsp:spPr>
        <a:xfrm>
          <a:off x="0" y="314129"/>
          <a:ext cx="6451600" cy="3528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770278-0E7C-48B9-A466-79EFB1DD2699}">
      <dsp:nvSpPr>
        <dsp:cNvPr id="0" name=""/>
        <dsp:cNvSpPr/>
      </dsp:nvSpPr>
      <dsp:spPr>
        <a:xfrm>
          <a:off x="322580" y="107489"/>
          <a:ext cx="4516120" cy="4132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Leadership and Management</a:t>
          </a:r>
        </a:p>
      </dsp:txBody>
      <dsp:txXfrm>
        <a:off x="342755" y="127664"/>
        <a:ext cx="4475770" cy="372930"/>
      </dsp:txXfrm>
    </dsp:sp>
    <dsp:sp modelId="{CFB28EF4-B191-4EF0-B10B-819476874B92}">
      <dsp:nvSpPr>
        <dsp:cNvPr id="0" name=""/>
        <dsp:cNvSpPr/>
      </dsp:nvSpPr>
      <dsp:spPr>
        <a:xfrm>
          <a:off x="0" y="949170"/>
          <a:ext cx="6451600" cy="352800"/>
        </a:xfrm>
        <a:prstGeom prst="rect">
          <a:avLst/>
        </a:prstGeom>
        <a:solidFill>
          <a:schemeClr val="lt1">
            <a:alpha val="90000"/>
            <a:hueOff val="0"/>
            <a:satOff val="0"/>
            <a:lumOff val="0"/>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E8902D-FAE0-45E1-B6B8-861A6956E3E1}">
      <dsp:nvSpPr>
        <dsp:cNvPr id="0" name=""/>
        <dsp:cNvSpPr/>
      </dsp:nvSpPr>
      <dsp:spPr>
        <a:xfrm>
          <a:off x="322580" y="742530"/>
          <a:ext cx="4516120" cy="413280"/>
        </a:xfrm>
        <a:prstGeom prst="roundRect">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Ethos and Environment</a:t>
          </a:r>
        </a:p>
      </dsp:txBody>
      <dsp:txXfrm>
        <a:off x="342755" y="762705"/>
        <a:ext cx="4475770" cy="372930"/>
      </dsp:txXfrm>
    </dsp:sp>
    <dsp:sp modelId="{5384129E-AD8E-4BBB-9623-66D06A33E2ED}">
      <dsp:nvSpPr>
        <dsp:cNvPr id="0" name=""/>
        <dsp:cNvSpPr/>
      </dsp:nvSpPr>
      <dsp:spPr>
        <a:xfrm>
          <a:off x="0" y="1584210"/>
          <a:ext cx="6451600" cy="352800"/>
        </a:xfrm>
        <a:prstGeom prst="rect">
          <a:avLst/>
        </a:prstGeom>
        <a:solidFill>
          <a:schemeClr val="lt1">
            <a:alpha val="90000"/>
            <a:hueOff val="0"/>
            <a:satOff val="0"/>
            <a:lumOff val="0"/>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2814E6-0977-4C5E-BBA8-D0820ECA5C6D}">
      <dsp:nvSpPr>
        <dsp:cNvPr id="0" name=""/>
        <dsp:cNvSpPr/>
      </dsp:nvSpPr>
      <dsp:spPr>
        <a:xfrm>
          <a:off x="322580" y="1377570"/>
          <a:ext cx="4516120" cy="413280"/>
        </a:xfrm>
        <a:prstGeom prst="roundRect">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Curriculum and Learning</a:t>
          </a:r>
        </a:p>
      </dsp:txBody>
      <dsp:txXfrm>
        <a:off x="342755" y="1397745"/>
        <a:ext cx="4475770" cy="372930"/>
      </dsp:txXfrm>
    </dsp:sp>
    <dsp:sp modelId="{3A40B661-8AD9-425A-A99A-4EA72912E95F}">
      <dsp:nvSpPr>
        <dsp:cNvPr id="0" name=""/>
        <dsp:cNvSpPr/>
      </dsp:nvSpPr>
      <dsp:spPr>
        <a:xfrm>
          <a:off x="0" y="2219250"/>
          <a:ext cx="6451600" cy="352800"/>
        </a:xfrm>
        <a:prstGeom prst="rect">
          <a:avLst/>
        </a:prstGeom>
        <a:solidFill>
          <a:schemeClr val="lt1">
            <a:alpha val="90000"/>
            <a:hueOff val="0"/>
            <a:satOff val="0"/>
            <a:lumOff val="0"/>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733B08-6D9D-4944-894E-C64E28FBAC6D}">
      <dsp:nvSpPr>
        <dsp:cNvPr id="0" name=""/>
        <dsp:cNvSpPr/>
      </dsp:nvSpPr>
      <dsp:spPr>
        <a:xfrm>
          <a:off x="322580" y="2012610"/>
          <a:ext cx="4516120" cy="413280"/>
        </a:xfrm>
        <a:prstGeom prst="roundRect">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Pupil Participation</a:t>
          </a:r>
        </a:p>
      </dsp:txBody>
      <dsp:txXfrm>
        <a:off x="342755" y="2032785"/>
        <a:ext cx="4475770" cy="372930"/>
      </dsp:txXfrm>
    </dsp:sp>
    <dsp:sp modelId="{35F1F620-8033-48A5-953F-88A867960FB8}">
      <dsp:nvSpPr>
        <dsp:cNvPr id="0" name=""/>
        <dsp:cNvSpPr/>
      </dsp:nvSpPr>
      <dsp:spPr>
        <a:xfrm>
          <a:off x="0" y="2854290"/>
          <a:ext cx="6451600" cy="352800"/>
        </a:xfrm>
        <a:prstGeom prst="rect">
          <a:avLst/>
        </a:prstGeom>
        <a:solidFill>
          <a:schemeClr val="lt1">
            <a:alpha val="90000"/>
            <a:hueOff val="0"/>
            <a:satOff val="0"/>
            <a:lumOff val="0"/>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FAC563-A217-44BA-8391-73A1AF6CFDDD}">
      <dsp:nvSpPr>
        <dsp:cNvPr id="0" name=""/>
        <dsp:cNvSpPr/>
      </dsp:nvSpPr>
      <dsp:spPr>
        <a:xfrm>
          <a:off x="322580" y="2647650"/>
          <a:ext cx="4516120" cy="413280"/>
        </a:xfrm>
        <a:prstGeom prst="roundRect">
          <a:avLst/>
        </a:prstGeom>
        <a:solidFill>
          <a:schemeClr val="accent5">
            <a:hueOff val="-3862025"/>
            <a:satOff val="-9954"/>
            <a:lumOff val="-6723"/>
            <a:alphaOff val="0"/>
          </a:schemeClr>
        </a:solidFill>
        <a:ln w="571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Staff Wellbeing and Development</a:t>
          </a:r>
        </a:p>
      </dsp:txBody>
      <dsp:txXfrm>
        <a:off x="342755" y="2667825"/>
        <a:ext cx="4475770" cy="372930"/>
      </dsp:txXfrm>
    </dsp:sp>
    <dsp:sp modelId="{4BBD090E-2538-4E0B-8D21-CF59DD77780F}">
      <dsp:nvSpPr>
        <dsp:cNvPr id="0" name=""/>
        <dsp:cNvSpPr/>
      </dsp:nvSpPr>
      <dsp:spPr>
        <a:xfrm>
          <a:off x="0" y="3489330"/>
          <a:ext cx="6451600" cy="352800"/>
        </a:xfrm>
        <a:prstGeom prst="rect">
          <a:avLst/>
        </a:prstGeom>
        <a:solidFill>
          <a:schemeClr val="lt1">
            <a:alpha val="90000"/>
            <a:hueOff val="0"/>
            <a:satOff val="0"/>
            <a:lumOff val="0"/>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78D696-2586-439F-82F2-2E850670CB95}">
      <dsp:nvSpPr>
        <dsp:cNvPr id="0" name=""/>
        <dsp:cNvSpPr/>
      </dsp:nvSpPr>
      <dsp:spPr>
        <a:xfrm>
          <a:off x="322580" y="3282690"/>
          <a:ext cx="4516120" cy="413280"/>
        </a:xfrm>
        <a:prstGeom prst="roundRect">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Involving Parents and Carers</a:t>
          </a:r>
        </a:p>
      </dsp:txBody>
      <dsp:txXfrm>
        <a:off x="342755" y="3302865"/>
        <a:ext cx="4475770" cy="372930"/>
      </dsp:txXfrm>
    </dsp:sp>
    <dsp:sp modelId="{A0DE1A88-6E80-4BFD-A1F9-681F76767DF6}">
      <dsp:nvSpPr>
        <dsp:cNvPr id="0" name=""/>
        <dsp:cNvSpPr/>
      </dsp:nvSpPr>
      <dsp:spPr>
        <a:xfrm>
          <a:off x="0" y="4124370"/>
          <a:ext cx="6451600" cy="352800"/>
        </a:xfrm>
        <a:prstGeom prst="rect">
          <a:avLst/>
        </a:prstGeom>
        <a:solidFill>
          <a:schemeClr val="lt1">
            <a:alpha val="90000"/>
            <a:hueOff val="0"/>
            <a:satOff val="0"/>
            <a:lumOff val="0"/>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6C6DE4-65AC-4FF3-8D5B-3996E5824F80}">
      <dsp:nvSpPr>
        <dsp:cNvPr id="0" name=""/>
        <dsp:cNvSpPr/>
      </dsp:nvSpPr>
      <dsp:spPr>
        <a:xfrm>
          <a:off x="322580" y="3917730"/>
          <a:ext cx="4516120" cy="413280"/>
        </a:xfrm>
        <a:prstGeom prst="roundRect">
          <a:avLst/>
        </a:prstGeom>
        <a:solidFill>
          <a:schemeClr val="accent5">
            <a:hueOff val="-5793037"/>
            <a:satOff val="-14931"/>
            <a:lumOff val="-100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Identifying Need</a:t>
          </a:r>
        </a:p>
      </dsp:txBody>
      <dsp:txXfrm>
        <a:off x="342755" y="3937905"/>
        <a:ext cx="4475770" cy="372930"/>
      </dsp:txXfrm>
    </dsp:sp>
    <dsp:sp modelId="{DFEB9F7B-EACD-4B5C-AACB-E534B0852C09}">
      <dsp:nvSpPr>
        <dsp:cNvPr id="0" name=""/>
        <dsp:cNvSpPr/>
      </dsp:nvSpPr>
      <dsp:spPr>
        <a:xfrm>
          <a:off x="0" y="4759409"/>
          <a:ext cx="6451600" cy="3528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7066CD-1A61-484A-87F4-684E2958B8F0}">
      <dsp:nvSpPr>
        <dsp:cNvPr id="0" name=""/>
        <dsp:cNvSpPr/>
      </dsp:nvSpPr>
      <dsp:spPr>
        <a:xfrm>
          <a:off x="322580" y="4552770"/>
          <a:ext cx="4516120" cy="4132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Targeted Support</a:t>
          </a:r>
        </a:p>
      </dsp:txBody>
      <dsp:txXfrm>
        <a:off x="342755" y="4572945"/>
        <a:ext cx="4475770" cy="3729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A85E12-648C-403F-9173-79B1135BDF89}">
      <dsp:nvSpPr>
        <dsp:cNvPr id="0" name=""/>
        <dsp:cNvSpPr/>
      </dsp:nvSpPr>
      <dsp:spPr>
        <a:xfrm>
          <a:off x="0" y="314129"/>
          <a:ext cx="6451600" cy="3528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770278-0E7C-48B9-A466-79EFB1DD2699}">
      <dsp:nvSpPr>
        <dsp:cNvPr id="0" name=""/>
        <dsp:cNvSpPr/>
      </dsp:nvSpPr>
      <dsp:spPr>
        <a:xfrm>
          <a:off x="322580" y="107489"/>
          <a:ext cx="4516120" cy="4132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Leadership and Management</a:t>
          </a:r>
        </a:p>
      </dsp:txBody>
      <dsp:txXfrm>
        <a:off x="342755" y="127664"/>
        <a:ext cx="4475770" cy="372930"/>
      </dsp:txXfrm>
    </dsp:sp>
    <dsp:sp modelId="{CFB28EF4-B191-4EF0-B10B-819476874B92}">
      <dsp:nvSpPr>
        <dsp:cNvPr id="0" name=""/>
        <dsp:cNvSpPr/>
      </dsp:nvSpPr>
      <dsp:spPr>
        <a:xfrm>
          <a:off x="0" y="949170"/>
          <a:ext cx="6451600" cy="352800"/>
        </a:xfrm>
        <a:prstGeom prst="rect">
          <a:avLst/>
        </a:prstGeom>
        <a:solidFill>
          <a:schemeClr val="lt1">
            <a:alpha val="90000"/>
            <a:hueOff val="0"/>
            <a:satOff val="0"/>
            <a:lumOff val="0"/>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E8902D-FAE0-45E1-B6B8-861A6956E3E1}">
      <dsp:nvSpPr>
        <dsp:cNvPr id="0" name=""/>
        <dsp:cNvSpPr/>
      </dsp:nvSpPr>
      <dsp:spPr>
        <a:xfrm>
          <a:off x="322580" y="742530"/>
          <a:ext cx="4516120" cy="413280"/>
        </a:xfrm>
        <a:prstGeom prst="roundRect">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Ethos and Environment</a:t>
          </a:r>
        </a:p>
      </dsp:txBody>
      <dsp:txXfrm>
        <a:off x="342755" y="762705"/>
        <a:ext cx="4475770" cy="372930"/>
      </dsp:txXfrm>
    </dsp:sp>
    <dsp:sp modelId="{5384129E-AD8E-4BBB-9623-66D06A33E2ED}">
      <dsp:nvSpPr>
        <dsp:cNvPr id="0" name=""/>
        <dsp:cNvSpPr/>
      </dsp:nvSpPr>
      <dsp:spPr>
        <a:xfrm>
          <a:off x="0" y="1584210"/>
          <a:ext cx="6451600" cy="352800"/>
        </a:xfrm>
        <a:prstGeom prst="rect">
          <a:avLst/>
        </a:prstGeom>
        <a:solidFill>
          <a:schemeClr val="lt1">
            <a:alpha val="90000"/>
            <a:hueOff val="0"/>
            <a:satOff val="0"/>
            <a:lumOff val="0"/>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2814E6-0977-4C5E-BBA8-D0820ECA5C6D}">
      <dsp:nvSpPr>
        <dsp:cNvPr id="0" name=""/>
        <dsp:cNvSpPr/>
      </dsp:nvSpPr>
      <dsp:spPr>
        <a:xfrm>
          <a:off x="322580" y="1377570"/>
          <a:ext cx="4516120" cy="413280"/>
        </a:xfrm>
        <a:prstGeom prst="roundRect">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Curriculum and Learning</a:t>
          </a:r>
        </a:p>
      </dsp:txBody>
      <dsp:txXfrm>
        <a:off x="342755" y="1397745"/>
        <a:ext cx="4475770" cy="372930"/>
      </dsp:txXfrm>
    </dsp:sp>
    <dsp:sp modelId="{3A40B661-8AD9-425A-A99A-4EA72912E95F}">
      <dsp:nvSpPr>
        <dsp:cNvPr id="0" name=""/>
        <dsp:cNvSpPr/>
      </dsp:nvSpPr>
      <dsp:spPr>
        <a:xfrm>
          <a:off x="0" y="2219250"/>
          <a:ext cx="6451600" cy="352800"/>
        </a:xfrm>
        <a:prstGeom prst="rect">
          <a:avLst/>
        </a:prstGeom>
        <a:solidFill>
          <a:schemeClr val="lt1">
            <a:alpha val="90000"/>
            <a:hueOff val="0"/>
            <a:satOff val="0"/>
            <a:lumOff val="0"/>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733B08-6D9D-4944-894E-C64E28FBAC6D}">
      <dsp:nvSpPr>
        <dsp:cNvPr id="0" name=""/>
        <dsp:cNvSpPr/>
      </dsp:nvSpPr>
      <dsp:spPr>
        <a:xfrm>
          <a:off x="322580" y="2012610"/>
          <a:ext cx="4516120" cy="413280"/>
        </a:xfrm>
        <a:prstGeom prst="roundRect">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Pupil Participation</a:t>
          </a:r>
        </a:p>
      </dsp:txBody>
      <dsp:txXfrm>
        <a:off x="342755" y="2032785"/>
        <a:ext cx="4475770" cy="372930"/>
      </dsp:txXfrm>
    </dsp:sp>
    <dsp:sp modelId="{35F1F620-8033-48A5-953F-88A867960FB8}">
      <dsp:nvSpPr>
        <dsp:cNvPr id="0" name=""/>
        <dsp:cNvSpPr/>
      </dsp:nvSpPr>
      <dsp:spPr>
        <a:xfrm>
          <a:off x="0" y="2854290"/>
          <a:ext cx="6451600" cy="352800"/>
        </a:xfrm>
        <a:prstGeom prst="rect">
          <a:avLst/>
        </a:prstGeom>
        <a:solidFill>
          <a:schemeClr val="lt1">
            <a:alpha val="90000"/>
            <a:hueOff val="0"/>
            <a:satOff val="0"/>
            <a:lumOff val="0"/>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FAC563-A217-44BA-8391-73A1AF6CFDDD}">
      <dsp:nvSpPr>
        <dsp:cNvPr id="0" name=""/>
        <dsp:cNvSpPr/>
      </dsp:nvSpPr>
      <dsp:spPr>
        <a:xfrm>
          <a:off x="322580" y="2647650"/>
          <a:ext cx="4516120" cy="413280"/>
        </a:xfrm>
        <a:prstGeom prst="roundRect">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Staff Wellbeing and Development</a:t>
          </a:r>
        </a:p>
      </dsp:txBody>
      <dsp:txXfrm>
        <a:off x="342755" y="2667825"/>
        <a:ext cx="4475770" cy="372930"/>
      </dsp:txXfrm>
    </dsp:sp>
    <dsp:sp modelId="{4BBD090E-2538-4E0B-8D21-CF59DD77780F}">
      <dsp:nvSpPr>
        <dsp:cNvPr id="0" name=""/>
        <dsp:cNvSpPr/>
      </dsp:nvSpPr>
      <dsp:spPr>
        <a:xfrm>
          <a:off x="0" y="3489330"/>
          <a:ext cx="6451600" cy="352800"/>
        </a:xfrm>
        <a:prstGeom prst="rect">
          <a:avLst/>
        </a:prstGeom>
        <a:solidFill>
          <a:schemeClr val="lt1">
            <a:alpha val="90000"/>
            <a:hueOff val="0"/>
            <a:satOff val="0"/>
            <a:lumOff val="0"/>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78D696-2586-439F-82F2-2E850670CB95}">
      <dsp:nvSpPr>
        <dsp:cNvPr id="0" name=""/>
        <dsp:cNvSpPr/>
      </dsp:nvSpPr>
      <dsp:spPr>
        <a:xfrm>
          <a:off x="322580" y="3282690"/>
          <a:ext cx="4516120" cy="413280"/>
        </a:xfrm>
        <a:prstGeom prst="roundRect">
          <a:avLst/>
        </a:prstGeom>
        <a:solidFill>
          <a:schemeClr val="accent5">
            <a:hueOff val="-4827531"/>
            <a:satOff val="-12442"/>
            <a:lumOff val="-8404"/>
            <a:alphaOff val="0"/>
          </a:schemeClr>
        </a:solidFill>
        <a:ln w="571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Involving Parents and Carers</a:t>
          </a:r>
        </a:p>
      </dsp:txBody>
      <dsp:txXfrm>
        <a:off x="342755" y="3302865"/>
        <a:ext cx="4475770" cy="372930"/>
      </dsp:txXfrm>
    </dsp:sp>
    <dsp:sp modelId="{A0DE1A88-6E80-4BFD-A1F9-681F76767DF6}">
      <dsp:nvSpPr>
        <dsp:cNvPr id="0" name=""/>
        <dsp:cNvSpPr/>
      </dsp:nvSpPr>
      <dsp:spPr>
        <a:xfrm>
          <a:off x="0" y="4124370"/>
          <a:ext cx="6451600" cy="352800"/>
        </a:xfrm>
        <a:prstGeom prst="rect">
          <a:avLst/>
        </a:prstGeom>
        <a:solidFill>
          <a:schemeClr val="lt1">
            <a:alpha val="90000"/>
            <a:hueOff val="0"/>
            <a:satOff val="0"/>
            <a:lumOff val="0"/>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6C6DE4-65AC-4FF3-8D5B-3996E5824F80}">
      <dsp:nvSpPr>
        <dsp:cNvPr id="0" name=""/>
        <dsp:cNvSpPr/>
      </dsp:nvSpPr>
      <dsp:spPr>
        <a:xfrm>
          <a:off x="322580" y="3917730"/>
          <a:ext cx="4516120" cy="413280"/>
        </a:xfrm>
        <a:prstGeom prst="roundRect">
          <a:avLst/>
        </a:prstGeom>
        <a:solidFill>
          <a:schemeClr val="accent5">
            <a:hueOff val="-5793037"/>
            <a:satOff val="-14931"/>
            <a:lumOff val="-100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Identifying Need</a:t>
          </a:r>
        </a:p>
      </dsp:txBody>
      <dsp:txXfrm>
        <a:off x="342755" y="3937905"/>
        <a:ext cx="4475770" cy="372930"/>
      </dsp:txXfrm>
    </dsp:sp>
    <dsp:sp modelId="{DFEB9F7B-EACD-4B5C-AACB-E534B0852C09}">
      <dsp:nvSpPr>
        <dsp:cNvPr id="0" name=""/>
        <dsp:cNvSpPr/>
      </dsp:nvSpPr>
      <dsp:spPr>
        <a:xfrm>
          <a:off x="0" y="4759409"/>
          <a:ext cx="6451600" cy="3528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7066CD-1A61-484A-87F4-684E2958B8F0}">
      <dsp:nvSpPr>
        <dsp:cNvPr id="0" name=""/>
        <dsp:cNvSpPr/>
      </dsp:nvSpPr>
      <dsp:spPr>
        <a:xfrm>
          <a:off x="322580" y="4552770"/>
          <a:ext cx="4516120" cy="4132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Targeted Support</a:t>
          </a:r>
        </a:p>
      </dsp:txBody>
      <dsp:txXfrm>
        <a:off x="342755" y="4572945"/>
        <a:ext cx="4475770" cy="3729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A85E12-648C-403F-9173-79B1135BDF89}">
      <dsp:nvSpPr>
        <dsp:cNvPr id="0" name=""/>
        <dsp:cNvSpPr/>
      </dsp:nvSpPr>
      <dsp:spPr>
        <a:xfrm>
          <a:off x="0" y="314129"/>
          <a:ext cx="6451600" cy="3528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770278-0E7C-48B9-A466-79EFB1DD2699}">
      <dsp:nvSpPr>
        <dsp:cNvPr id="0" name=""/>
        <dsp:cNvSpPr/>
      </dsp:nvSpPr>
      <dsp:spPr>
        <a:xfrm>
          <a:off x="322580" y="107489"/>
          <a:ext cx="4516120" cy="4132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Leadership and Management</a:t>
          </a:r>
        </a:p>
      </dsp:txBody>
      <dsp:txXfrm>
        <a:off x="342755" y="127664"/>
        <a:ext cx="4475770" cy="372930"/>
      </dsp:txXfrm>
    </dsp:sp>
    <dsp:sp modelId="{CFB28EF4-B191-4EF0-B10B-819476874B92}">
      <dsp:nvSpPr>
        <dsp:cNvPr id="0" name=""/>
        <dsp:cNvSpPr/>
      </dsp:nvSpPr>
      <dsp:spPr>
        <a:xfrm>
          <a:off x="0" y="949170"/>
          <a:ext cx="6451600" cy="352800"/>
        </a:xfrm>
        <a:prstGeom prst="rect">
          <a:avLst/>
        </a:prstGeom>
        <a:solidFill>
          <a:schemeClr val="lt1">
            <a:alpha val="90000"/>
            <a:hueOff val="0"/>
            <a:satOff val="0"/>
            <a:lumOff val="0"/>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E8902D-FAE0-45E1-B6B8-861A6956E3E1}">
      <dsp:nvSpPr>
        <dsp:cNvPr id="0" name=""/>
        <dsp:cNvSpPr/>
      </dsp:nvSpPr>
      <dsp:spPr>
        <a:xfrm>
          <a:off x="322580" y="742530"/>
          <a:ext cx="4516120" cy="413280"/>
        </a:xfrm>
        <a:prstGeom prst="roundRect">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Ethos and Environment</a:t>
          </a:r>
        </a:p>
      </dsp:txBody>
      <dsp:txXfrm>
        <a:off x="342755" y="762705"/>
        <a:ext cx="4475770" cy="372930"/>
      </dsp:txXfrm>
    </dsp:sp>
    <dsp:sp modelId="{5384129E-AD8E-4BBB-9623-66D06A33E2ED}">
      <dsp:nvSpPr>
        <dsp:cNvPr id="0" name=""/>
        <dsp:cNvSpPr/>
      </dsp:nvSpPr>
      <dsp:spPr>
        <a:xfrm>
          <a:off x="0" y="1584210"/>
          <a:ext cx="6451600" cy="352800"/>
        </a:xfrm>
        <a:prstGeom prst="rect">
          <a:avLst/>
        </a:prstGeom>
        <a:solidFill>
          <a:schemeClr val="lt1">
            <a:alpha val="90000"/>
            <a:hueOff val="0"/>
            <a:satOff val="0"/>
            <a:lumOff val="0"/>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2814E6-0977-4C5E-BBA8-D0820ECA5C6D}">
      <dsp:nvSpPr>
        <dsp:cNvPr id="0" name=""/>
        <dsp:cNvSpPr/>
      </dsp:nvSpPr>
      <dsp:spPr>
        <a:xfrm>
          <a:off x="322580" y="1377570"/>
          <a:ext cx="4516120" cy="413280"/>
        </a:xfrm>
        <a:prstGeom prst="roundRect">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Curriculum and Learning</a:t>
          </a:r>
        </a:p>
      </dsp:txBody>
      <dsp:txXfrm>
        <a:off x="342755" y="1397745"/>
        <a:ext cx="4475770" cy="372930"/>
      </dsp:txXfrm>
    </dsp:sp>
    <dsp:sp modelId="{3A40B661-8AD9-425A-A99A-4EA72912E95F}">
      <dsp:nvSpPr>
        <dsp:cNvPr id="0" name=""/>
        <dsp:cNvSpPr/>
      </dsp:nvSpPr>
      <dsp:spPr>
        <a:xfrm>
          <a:off x="0" y="2219250"/>
          <a:ext cx="6451600" cy="352800"/>
        </a:xfrm>
        <a:prstGeom prst="rect">
          <a:avLst/>
        </a:prstGeom>
        <a:solidFill>
          <a:schemeClr val="lt1">
            <a:alpha val="90000"/>
            <a:hueOff val="0"/>
            <a:satOff val="0"/>
            <a:lumOff val="0"/>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733B08-6D9D-4944-894E-C64E28FBAC6D}">
      <dsp:nvSpPr>
        <dsp:cNvPr id="0" name=""/>
        <dsp:cNvSpPr/>
      </dsp:nvSpPr>
      <dsp:spPr>
        <a:xfrm>
          <a:off x="322580" y="2012610"/>
          <a:ext cx="4516120" cy="413280"/>
        </a:xfrm>
        <a:prstGeom prst="roundRect">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Pupil Participation</a:t>
          </a:r>
        </a:p>
      </dsp:txBody>
      <dsp:txXfrm>
        <a:off x="342755" y="2032785"/>
        <a:ext cx="4475770" cy="372930"/>
      </dsp:txXfrm>
    </dsp:sp>
    <dsp:sp modelId="{35F1F620-8033-48A5-953F-88A867960FB8}">
      <dsp:nvSpPr>
        <dsp:cNvPr id="0" name=""/>
        <dsp:cNvSpPr/>
      </dsp:nvSpPr>
      <dsp:spPr>
        <a:xfrm>
          <a:off x="0" y="2854290"/>
          <a:ext cx="6451600" cy="352800"/>
        </a:xfrm>
        <a:prstGeom prst="rect">
          <a:avLst/>
        </a:prstGeom>
        <a:solidFill>
          <a:schemeClr val="lt1">
            <a:alpha val="90000"/>
            <a:hueOff val="0"/>
            <a:satOff val="0"/>
            <a:lumOff val="0"/>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FAC563-A217-44BA-8391-73A1AF6CFDDD}">
      <dsp:nvSpPr>
        <dsp:cNvPr id="0" name=""/>
        <dsp:cNvSpPr/>
      </dsp:nvSpPr>
      <dsp:spPr>
        <a:xfrm>
          <a:off x="322580" y="2647650"/>
          <a:ext cx="4516120" cy="413280"/>
        </a:xfrm>
        <a:prstGeom prst="roundRect">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Staff Wellbeing and Development</a:t>
          </a:r>
        </a:p>
      </dsp:txBody>
      <dsp:txXfrm>
        <a:off x="342755" y="2667825"/>
        <a:ext cx="4475770" cy="372930"/>
      </dsp:txXfrm>
    </dsp:sp>
    <dsp:sp modelId="{4BBD090E-2538-4E0B-8D21-CF59DD77780F}">
      <dsp:nvSpPr>
        <dsp:cNvPr id="0" name=""/>
        <dsp:cNvSpPr/>
      </dsp:nvSpPr>
      <dsp:spPr>
        <a:xfrm>
          <a:off x="0" y="3489330"/>
          <a:ext cx="6451600" cy="352800"/>
        </a:xfrm>
        <a:prstGeom prst="rect">
          <a:avLst/>
        </a:prstGeom>
        <a:solidFill>
          <a:schemeClr val="lt1">
            <a:alpha val="90000"/>
            <a:hueOff val="0"/>
            <a:satOff val="0"/>
            <a:lumOff val="0"/>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78D696-2586-439F-82F2-2E850670CB95}">
      <dsp:nvSpPr>
        <dsp:cNvPr id="0" name=""/>
        <dsp:cNvSpPr/>
      </dsp:nvSpPr>
      <dsp:spPr>
        <a:xfrm>
          <a:off x="322580" y="3282690"/>
          <a:ext cx="4516120" cy="413280"/>
        </a:xfrm>
        <a:prstGeom prst="roundRect">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Involving Parents and Carers</a:t>
          </a:r>
        </a:p>
      </dsp:txBody>
      <dsp:txXfrm>
        <a:off x="342755" y="3302865"/>
        <a:ext cx="4475770" cy="372930"/>
      </dsp:txXfrm>
    </dsp:sp>
    <dsp:sp modelId="{A0DE1A88-6E80-4BFD-A1F9-681F76767DF6}">
      <dsp:nvSpPr>
        <dsp:cNvPr id="0" name=""/>
        <dsp:cNvSpPr/>
      </dsp:nvSpPr>
      <dsp:spPr>
        <a:xfrm>
          <a:off x="0" y="4124370"/>
          <a:ext cx="6451600" cy="352800"/>
        </a:xfrm>
        <a:prstGeom prst="rect">
          <a:avLst/>
        </a:prstGeom>
        <a:solidFill>
          <a:schemeClr val="lt1">
            <a:alpha val="90000"/>
            <a:hueOff val="0"/>
            <a:satOff val="0"/>
            <a:lumOff val="0"/>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6C6DE4-65AC-4FF3-8D5B-3996E5824F80}">
      <dsp:nvSpPr>
        <dsp:cNvPr id="0" name=""/>
        <dsp:cNvSpPr/>
      </dsp:nvSpPr>
      <dsp:spPr>
        <a:xfrm>
          <a:off x="322580" y="3917730"/>
          <a:ext cx="4516120" cy="413280"/>
        </a:xfrm>
        <a:prstGeom prst="roundRect">
          <a:avLst/>
        </a:prstGeom>
        <a:solidFill>
          <a:schemeClr val="accent5">
            <a:hueOff val="-5793037"/>
            <a:satOff val="-14931"/>
            <a:lumOff val="-10084"/>
            <a:alphaOff val="0"/>
          </a:schemeClr>
        </a:solidFill>
        <a:ln w="571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Identifying Need</a:t>
          </a:r>
        </a:p>
      </dsp:txBody>
      <dsp:txXfrm>
        <a:off x="342755" y="3937905"/>
        <a:ext cx="4475770" cy="372930"/>
      </dsp:txXfrm>
    </dsp:sp>
    <dsp:sp modelId="{DFEB9F7B-EACD-4B5C-AACB-E534B0852C09}">
      <dsp:nvSpPr>
        <dsp:cNvPr id="0" name=""/>
        <dsp:cNvSpPr/>
      </dsp:nvSpPr>
      <dsp:spPr>
        <a:xfrm>
          <a:off x="0" y="4759409"/>
          <a:ext cx="6451600" cy="3528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7066CD-1A61-484A-87F4-684E2958B8F0}">
      <dsp:nvSpPr>
        <dsp:cNvPr id="0" name=""/>
        <dsp:cNvSpPr/>
      </dsp:nvSpPr>
      <dsp:spPr>
        <a:xfrm>
          <a:off x="322580" y="4552770"/>
          <a:ext cx="4516120" cy="413280"/>
        </a:xfrm>
        <a:prstGeom prst="roundRect">
          <a:avLst/>
        </a:prstGeom>
        <a:solidFill>
          <a:schemeClr val="accent5">
            <a:hueOff val="-6758543"/>
            <a:satOff val="-17419"/>
            <a:lumOff val="-11765"/>
            <a:alphaOff val="0"/>
          </a:schemeClr>
        </a:solidFill>
        <a:ln w="571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Targeted Support</a:t>
          </a:r>
        </a:p>
      </dsp:txBody>
      <dsp:txXfrm>
        <a:off x="342755" y="4572945"/>
        <a:ext cx="4475770" cy="3729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A85E12-648C-403F-9173-79B1135BDF89}">
      <dsp:nvSpPr>
        <dsp:cNvPr id="0" name=""/>
        <dsp:cNvSpPr/>
      </dsp:nvSpPr>
      <dsp:spPr>
        <a:xfrm>
          <a:off x="0" y="314129"/>
          <a:ext cx="6451600" cy="3528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770278-0E7C-48B9-A466-79EFB1DD2699}">
      <dsp:nvSpPr>
        <dsp:cNvPr id="0" name=""/>
        <dsp:cNvSpPr/>
      </dsp:nvSpPr>
      <dsp:spPr>
        <a:xfrm>
          <a:off x="322580" y="107489"/>
          <a:ext cx="4516120" cy="4132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Leadership and Management</a:t>
          </a:r>
        </a:p>
      </dsp:txBody>
      <dsp:txXfrm>
        <a:off x="342755" y="127664"/>
        <a:ext cx="4475770" cy="372930"/>
      </dsp:txXfrm>
    </dsp:sp>
    <dsp:sp modelId="{CFB28EF4-B191-4EF0-B10B-819476874B92}">
      <dsp:nvSpPr>
        <dsp:cNvPr id="0" name=""/>
        <dsp:cNvSpPr/>
      </dsp:nvSpPr>
      <dsp:spPr>
        <a:xfrm>
          <a:off x="0" y="949170"/>
          <a:ext cx="6451600" cy="352800"/>
        </a:xfrm>
        <a:prstGeom prst="rect">
          <a:avLst/>
        </a:prstGeom>
        <a:solidFill>
          <a:schemeClr val="lt1">
            <a:alpha val="90000"/>
            <a:hueOff val="0"/>
            <a:satOff val="0"/>
            <a:lumOff val="0"/>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E8902D-FAE0-45E1-B6B8-861A6956E3E1}">
      <dsp:nvSpPr>
        <dsp:cNvPr id="0" name=""/>
        <dsp:cNvSpPr/>
      </dsp:nvSpPr>
      <dsp:spPr>
        <a:xfrm>
          <a:off x="322580" y="742530"/>
          <a:ext cx="4516120" cy="413280"/>
        </a:xfrm>
        <a:prstGeom prst="roundRect">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Ethos and Environment</a:t>
          </a:r>
        </a:p>
      </dsp:txBody>
      <dsp:txXfrm>
        <a:off x="342755" y="762705"/>
        <a:ext cx="4475770" cy="372930"/>
      </dsp:txXfrm>
    </dsp:sp>
    <dsp:sp modelId="{5384129E-AD8E-4BBB-9623-66D06A33E2ED}">
      <dsp:nvSpPr>
        <dsp:cNvPr id="0" name=""/>
        <dsp:cNvSpPr/>
      </dsp:nvSpPr>
      <dsp:spPr>
        <a:xfrm>
          <a:off x="0" y="1584210"/>
          <a:ext cx="6451600" cy="352800"/>
        </a:xfrm>
        <a:prstGeom prst="rect">
          <a:avLst/>
        </a:prstGeom>
        <a:solidFill>
          <a:schemeClr val="lt1">
            <a:alpha val="90000"/>
            <a:hueOff val="0"/>
            <a:satOff val="0"/>
            <a:lumOff val="0"/>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2814E6-0977-4C5E-BBA8-D0820ECA5C6D}">
      <dsp:nvSpPr>
        <dsp:cNvPr id="0" name=""/>
        <dsp:cNvSpPr/>
      </dsp:nvSpPr>
      <dsp:spPr>
        <a:xfrm>
          <a:off x="322580" y="1377570"/>
          <a:ext cx="4516120" cy="413280"/>
        </a:xfrm>
        <a:prstGeom prst="roundRect">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Curriculum and Learning</a:t>
          </a:r>
        </a:p>
      </dsp:txBody>
      <dsp:txXfrm>
        <a:off x="342755" y="1397745"/>
        <a:ext cx="4475770" cy="372930"/>
      </dsp:txXfrm>
    </dsp:sp>
    <dsp:sp modelId="{3A40B661-8AD9-425A-A99A-4EA72912E95F}">
      <dsp:nvSpPr>
        <dsp:cNvPr id="0" name=""/>
        <dsp:cNvSpPr/>
      </dsp:nvSpPr>
      <dsp:spPr>
        <a:xfrm>
          <a:off x="0" y="2219250"/>
          <a:ext cx="6451600" cy="352800"/>
        </a:xfrm>
        <a:prstGeom prst="rect">
          <a:avLst/>
        </a:prstGeom>
        <a:solidFill>
          <a:schemeClr val="lt1">
            <a:alpha val="90000"/>
            <a:hueOff val="0"/>
            <a:satOff val="0"/>
            <a:lumOff val="0"/>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733B08-6D9D-4944-894E-C64E28FBAC6D}">
      <dsp:nvSpPr>
        <dsp:cNvPr id="0" name=""/>
        <dsp:cNvSpPr/>
      </dsp:nvSpPr>
      <dsp:spPr>
        <a:xfrm>
          <a:off x="322580" y="2012610"/>
          <a:ext cx="4516120" cy="413280"/>
        </a:xfrm>
        <a:prstGeom prst="roundRect">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Pupil Participation</a:t>
          </a:r>
        </a:p>
      </dsp:txBody>
      <dsp:txXfrm>
        <a:off x="342755" y="2032785"/>
        <a:ext cx="4475770" cy="372930"/>
      </dsp:txXfrm>
    </dsp:sp>
    <dsp:sp modelId="{35F1F620-8033-48A5-953F-88A867960FB8}">
      <dsp:nvSpPr>
        <dsp:cNvPr id="0" name=""/>
        <dsp:cNvSpPr/>
      </dsp:nvSpPr>
      <dsp:spPr>
        <a:xfrm>
          <a:off x="0" y="2854290"/>
          <a:ext cx="6451600" cy="352800"/>
        </a:xfrm>
        <a:prstGeom prst="rect">
          <a:avLst/>
        </a:prstGeom>
        <a:solidFill>
          <a:schemeClr val="lt1">
            <a:alpha val="90000"/>
            <a:hueOff val="0"/>
            <a:satOff val="0"/>
            <a:lumOff val="0"/>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FAC563-A217-44BA-8391-73A1AF6CFDDD}">
      <dsp:nvSpPr>
        <dsp:cNvPr id="0" name=""/>
        <dsp:cNvSpPr/>
      </dsp:nvSpPr>
      <dsp:spPr>
        <a:xfrm>
          <a:off x="322580" y="2647650"/>
          <a:ext cx="4516120" cy="413280"/>
        </a:xfrm>
        <a:prstGeom prst="roundRect">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Staff Wellbeing and Development</a:t>
          </a:r>
        </a:p>
      </dsp:txBody>
      <dsp:txXfrm>
        <a:off x="342755" y="2667825"/>
        <a:ext cx="4475770" cy="372930"/>
      </dsp:txXfrm>
    </dsp:sp>
    <dsp:sp modelId="{4BBD090E-2538-4E0B-8D21-CF59DD77780F}">
      <dsp:nvSpPr>
        <dsp:cNvPr id="0" name=""/>
        <dsp:cNvSpPr/>
      </dsp:nvSpPr>
      <dsp:spPr>
        <a:xfrm>
          <a:off x="0" y="3489330"/>
          <a:ext cx="6451600" cy="352800"/>
        </a:xfrm>
        <a:prstGeom prst="rect">
          <a:avLst/>
        </a:prstGeom>
        <a:solidFill>
          <a:schemeClr val="lt1">
            <a:alpha val="90000"/>
            <a:hueOff val="0"/>
            <a:satOff val="0"/>
            <a:lumOff val="0"/>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78D696-2586-439F-82F2-2E850670CB95}">
      <dsp:nvSpPr>
        <dsp:cNvPr id="0" name=""/>
        <dsp:cNvSpPr/>
      </dsp:nvSpPr>
      <dsp:spPr>
        <a:xfrm>
          <a:off x="322580" y="3282690"/>
          <a:ext cx="4516120" cy="413280"/>
        </a:xfrm>
        <a:prstGeom prst="roundRect">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Involving Parents and Carers</a:t>
          </a:r>
        </a:p>
      </dsp:txBody>
      <dsp:txXfrm>
        <a:off x="342755" y="3302865"/>
        <a:ext cx="4475770" cy="372930"/>
      </dsp:txXfrm>
    </dsp:sp>
    <dsp:sp modelId="{A0DE1A88-6E80-4BFD-A1F9-681F76767DF6}">
      <dsp:nvSpPr>
        <dsp:cNvPr id="0" name=""/>
        <dsp:cNvSpPr/>
      </dsp:nvSpPr>
      <dsp:spPr>
        <a:xfrm>
          <a:off x="0" y="4124370"/>
          <a:ext cx="6451600" cy="352800"/>
        </a:xfrm>
        <a:prstGeom prst="rect">
          <a:avLst/>
        </a:prstGeom>
        <a:solidFill>
          <a:schemeClr val="lt1">
            <a:alpha val="90000"/>
            <a:hueOff val="0"/>
            <a:satOff val="0"/>
            <a:lumOff val="0"/>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6C6DE4-65AC-4FF3-8D5B-3996E5824F80}">
      <dsp:nvSpPr>
        <dsp:cNvPr id="0" name=""/>
        <dsp:cNvSpPr/>
      </dsp:nvSpPr>
      <dsp:spPr>
        <a:xfrm>
          <a:off x="322580" y="3917730"/>
          <a:ext cx="4516120" cy="413280"/>
        </a:xfrm>
        <a:prstGeom prst="roundRect">
          <a:avLst/>
        </a:prstGeom>
        <a:solidFill>
          <a:schemeClr val="accent5">
            <a:hueOff val="-5793037"/>
            <a:satOff val="-14931"/>
            <a:lumOff val="-10084"/>
            <a:alphaOff val="0"/>
          </a:schemeClr>
        </a:solidFill>
        <a:ln w="571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Identifying Need</a:t>
          </a:r>
        </a:p>
      </dsp:txBody>
      <dsp:txXfrm>
        <a:off x="342755" y="3937905"/>
        <a:ext cx="4475770" cy="372930"/>
      </dsp:txXfrm>
    </dsp:sp>
    <dsp:sp modelId="{DFEB9F7B-EACD-4B5C-AACB-E534B0852C09}">
      <dsp:nvSpPr>
        <dsp:cNvPr id="0" name=""/>
        <dsp:cNvSpPr/>
      </dsp:nvSpPr>
      <dsp:spPr>
        <a:xfrm>
          <a:off x="0" y="4759409"/>
          <a:ext cx="6451600" cy="3528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7066CD-1A61-484A-87F4-684E2958B8F0}">
      <dsp:nvSpPr>
        <dsp:cNvPr id="0" name=""/>
        <dsp:cNvSpPr/>
      </dsp:nvSpPr>
      <dsp:spPr>
        <a:xfrm>
          <a:off x="322580" y="4552770"/>
          <a:ext cx="4516120" cy="413280"/>
        </a:xfrm>
        <a:prstGeom prst="roundRect">
          <a:avLst/>
        </a:prstGeom>
        <a:solidFill>
          <a:schemeClr val="accent5">
            <a:hueOff val="-6758543"/>
            <a:satOff val="-17419"/>
            <a:lumOff val="-11765"/>
            <a:alphaOff val="0"/>
          </a:schemeClr>
        </a:solidFill>
        <a:ln w="571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99" tIns="0" rIns="170699" bIns="0" numCol="1" spcCol="1270" anchor="ctr" anchorCtr="0">
          <a:noAutofit/>
        </a:bodyPr>
        <a:lstStyle/>
        <a:p>
          <a:pPr marL="0" lvl="0" indent="0" algn="l" defTabSz="622300">
            <a:lnSpc>
              <a:spcPct val="90000"/>
            </a:lnSpc>
            <a:spcBef>
              <a:spcPct val="0"/>
            </a:spcBef>
            <a:spcAft>
              <a:spcPct val="35000"/>
            </a:spcAft>
            <a:buNone/>
          </a:pPr>
          <a:r>
            <a:rPr lang="en-GB" sz="1400" kern="1200"/>
            <a:t>Targeted Support</a:t>
          </a:r>
        </a:p>
      </dsp:txBody>
      <dsp:txXfrm>
        <a:off x="342755" y="4572945"/>
        <a:ext cx="4475770"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92E504-5839-4E27-80E3-9CEF008A3BC8}" type="datetimeFigureOut">
              <a:rPr lang="en-GB" smtClean="0"/>
              <a:t>08/05/2024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8B68F2-3ED8-4F68-BC10-CE584B3C267F}" type="slidenum">
              <a:rPr lang="en-GB" smtClean="0"/>
              <a:t>‹#›</a:t>
            </a:fld>
            <a:endParaRPr lang="en-GB"/>
          </a:p>
        </p:txBody>
      </p:sp>
    </p:spTree>
    <p:extLst>
      <p:ext uri="{BB962C8B-B14F-4D97-AF65-F5344CB8AC3E}">
        <p14:creationId xmlns:p14="http://schemas.microsoft.com/office/powerpoint/2010/main" val="2409901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caring communication? </a:t>
            </a:r>
          </a:p>
          <a:p>
            <a:r>
              <a:rPr lang="en-GB" dirty="0"/>
              <a:t>Communication is not just about talking, it includes listening, the tone of voice, words we choose to use, if, how or when we interrupt others, our stance and any movement. Being aware of the impact that what we say and how we say it has on the other person. Our communication can make or break a relationship and relationships and talking are key factors to support our mental health.</a:t>
            </a:r>
            <a:endParaRPr lang="en-GB" dirty="0">
              <a:ea typeface="Calibri"/>
              <a:cs typeface="Calibri"/>
            </a:endParaRPr>
          </a:p>
          <a:p>
            <a:endParaRPr lang="en-GB" dirty="0"/>
          </a:p>
          <a:p>
            <a:r>
              <a:rPr lang="en-GB" dirty="0"/>
              <a:t>Using the 8 key principles of the WSA, we can develop a WSA too almost every aspect of work where we are trying to support children &amp; young people their parents and carers as well as staff within schools and other settings.  </a:t>
            </a:r>
          </a:p>
          <a:p>
            <a:endParaRPr lang="en-GB" dirty="0"/>
          </a:p>
          <a:p>
            <a:r>
              <a:rPr lang="en-GB" dirty="0"/>
              <a:t>The principles of the WSA and evidence base behind it provides a good framework for a comprehensive way of working to achieve the best outcomes for CYP.</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99E98C-7401-4C68-AAD2-BC26A1380E6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2847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99E98C-7401-4C68-AAD2-BC26A1380E6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1416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99E98C-7401-4C68-AAD2-BC26A1380E6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3595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99E98C-7401-4C68-AAD2-BC26A1380E6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9123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99E98C-7401-4C68-AAD2-BC26A1380E6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0400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99E98C-7401-4C68-AAD2-BC26A1380E6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5442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99E98C-7401-4C68-AAD2-BC26A1380E6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036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99E98C-7401-4C68-AAD2-BC26A1380E6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3950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2714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7D4F51E-9C34-DBAD-CC57-291494DBAB62}"/>
              </a:ext>
            </a:extLst>
          </p:cNvPr>
          <p:cNvSpPr>
            <a:spLocks noGrp="1"/>
          </p:cNvSpPr>
          <p:nvPr>
            <p:ph type="pic" sz="quarter" idx="10"/>
          </p:nvPr>
        </p:nvSpPr>
        <p:spPr>
          <a:xfrm>
            <a:off x="8420100" y="1517650"/>
            <a:ext cx="2906713" cy="1911350"/>
          </a:xfrm>
          <a:prstGeom prst="rect">
            <a:avLst/>
          </a:prstGeom>
        </p:spPr>
        <p:txBody>
          <a:bodyPr/>
          <a:lstStyle/>
          <a:p>
            <a:r>
              <a:rPr lang="en-US"/>
              <a:t>Click icon to add picture</a:t>
            </a:r>
            <a:endParaRPr lang="en-GB"/>
          </a:p>
        </p:txBody>
      </p:sp>
      <p:sp>
        <p:nvSpPr>
          <p:cNvPr id="4" name="Picture Placeholder 2">
            <a:extLst>
              <a:ext uri="{FF2B5EF4-FFF2-40B4-BE49-F238E27FC236}">
                <a16:creationId xmlns:a16="http://schemas.microsoft.com/office/drawing/2014/main" id="{EA2FA4F6-C353-88B3-C993-8DE6ED4BF003}"/>
              </a:ext>
            </a:extLst>
          </p:cNvPr>
          <p:cNvSpPr>
            <a:spLocks noGrp="1"/>
          </p:cNvSpPr>
          <p:nvPr>
            <p:ph type="pic" sz="quarter" idx="11"/>
          </p:nvPr>
        </p:nvSpPr>
        <p:spPr>
          <a:xfrm>
            <a:off x="8420099" y="3586552"/>
            <a:ext cx="2906713" cy="1911350"/>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472891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DFCC89-4DBE-6454-EA6D-F376C03455AE}"/>
              </a:ext>
            </a:extLst>
          </p:cNvPr>
          <p:cNvSpPr>
            <a:spLocks noGrp="1"/>
          </p:cNvSpPr>
          <p:nvPr>
            <p:ph type="pic" sz="quarter" idx="10"/>
          </p:nvPr>
        </p:nvSpPr>
        <p:spPr>
          <a:xfrm>
            <a:off x="906463" y="4468813"/>
            <a:ext cx="2924175" cy="1992312"/>
          </a:xfrm>
          <a:prstGeom prst="rect">
            <a:avLst/>
          </a:prstGeom>
        </p:spPr>
        <p:txBody>
          <a:bodyPr/>
          <a:lstStyle/>
          <a:p>
            <a:r>
              <a:rPr lang="en-US"/>
              <a:t>Click icon to add picture</a:t>
            </a:r>
            <a:endParaRPr lang="en-GB"/>
          </a:p>
        </p:txBody>
      </p:sp>
      <p:sp>
        <p:nvSpPr>
          <p:cNvPr id="7" name="Picture Placeholder 4">
            <a:extLst>
              <a:ext uri="{FF2B5EF4-FFF2-40B4-BE49-F238E27FC236}">
                <a16:creationId xmlns:a16="http://schemas.microsoft.com/office/drawing/2014/main" id="{34104393-F7D0-8059-FA49-FBB10150647E}"/>
              </a:ext>
            </a:extLst>
          </p:cNvPr>
          <p:cNvSpPr>
            <a:spLocks noGrp="1"/>
          </p:cNvSpPr>
          <p:nvPr>
            <p:ph type="pic" sz="quarter" idx="12"/>
          </p:nvPr>
        </p:nvSpPr>
        <p:spPr>
          <a:xfrm>
            <a:off x="4633912" y="4466268"/>
            <a:ext cx="2924175" cy="1992312"/>
          </a:xfrm>
          <a:prstGeom prst="rect">
            <a:avLst/>
          </a:prstGeom>
        </p:spPr>
        <p:txBody>
          <a:bodyPr/>
          <a:lstStyle/>
          <a:p>
            <a:r>
              <a:rPr lang="en-US"/>
              <a:t>Click icon to add picture</a:t>
            </a:r>
            <a:endParaRPr lang="en-GB"/>
          </a:p>
        </p:txBody>
      </p:sp>
      <p:sp>
        <p:nvSpPr>
          <p:cNvPr id="8" name="Picture Placeholder 4">
            <a:extLst>
              <a:ext uri="{FF2B5EF4-FFF2-40B4-BE49-F238E27FC236}">
                <a16:creationId xmlns:a16="http://schemas.microsoft.com/office/drawing/2014/main" id="{32423352-6820-9DE5-875E-25A3933A81FA}"/>
              </a:ext>
            </a:extLst>
          </p:cNvPr>
          <p:cNvSpPr>
            <a:spLocks noGrp="1"/>
          </p:cNvSpPr>
          <p:nvPr>
            <p:ph type="pic" sz="quarter" idx="13"/>
          </p:nvPr>
        </p:nvSpPr>
        <p:spPr>
          <a:xfrm>
            <a:off x="8208962" y="4466268"/>
            <a:ext cx="2924175" cy="1992312"/>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162149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52594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95462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0127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2994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5/8/2024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12135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5/8/2024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27800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0682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0154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13548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theme" Target="../theme/theme2.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20F74B-3053-4EA7-6612-79CE9C12273A}"/>
              </a:ext>
            </a:extLst>
          </p:cNvPr>
          <p:cNvSpPr/>
          <p:nvPr userDrawn="1"/>
        </p:nvSpPr>
        <p:spPr>
          <a:xfrm>
            <a:off x="0" y="-2160"/>
            <a:ext cx="12192000" cy="1667058"/>
          </a:xfrm>
          <a:prstGeom prst="rect">
            <a:avLst/>
          </a:prstGeom>
          <a:solidFill>
            <a:srgbClr val="006072"/>
          </a:solidFill>
          <a:ln>
            <a:solidFill>
              <a:srgbClr val="0060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black and white spiral&#10;&#10;Description automatically generated with low confidence">
            <a:extLst>
              <a:ext uri="{FF2B5EF4-FFF2-40B4-BE49-F238E27FC236}">
                <a16:creationId xmlns:a16="http://schemas.microsoft.com/office/drawing/2014/main" id="{AB12C66F-87DB-1D82-E46D-4AB472A1EFD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6664722">
            <a:off x="6781850" y="-1855217"/>
            <a:ext cx="6318409" cy="6276287"/>
          </a:xfrm>
          <a:prstGeom prst="rect">
            <a:avLst/>
          </a:prstGeom>
        </p:spPr>
      </p:pic>
    </p:spTree>
    <p:extLst>
      <p:ext uri="{BB962C8B-B14F-4D97-AF65-F5344CB8AC3E}">
        <p14:creationId xmlns:p14="http://schemas.microsoft.com/office/powerpoint/2010/main" val="2592149668"/>
      </p:ext>
    </p:extLst>
  </p:cSld>
  <p:clrMap bg1="lt1" tx1="dk1" bg2="lt2" tx2="dk2" accent1="accent1" accent2="accent2" accent3="accent3" accent4="accent4" accent5="accent5" accent6="accent6" hlink="hlink" folHlink="folHlink"/>
  <p:sldLayoutIdLst>
    <p:sldLayoutId id="2147483661" r:id="rId1"/>
    <p:sldLayoutId id="214748366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C9B9B39-0EAE-663F-8916-D13B0E3836A9}"/>
              </a:ext>
            </a:extLst>
          </p:cNvPr>
          <p:cNvCxnSpPr>
            <a:cxnSpLocks/>
          </p:cNvCxnSpPr>
          <p:nvPr/>
        </p:nvCxnSpPr>
        <p:spPr>
          <a:xfrm>
            <a:off x="847550" y="1248063"/>
            <a:ext cx="10496899" cy="0"/>
          </a:xfrm>
          <a:prstGeom prst="line">
            <a:avLst/>
          </a:prstGeom>
          <a:ln w="19050">
            <a:solidFill>
              <a:srgbClr val="006072"/>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A68A6119-C88D-3649-1CD4-7CC0622E9784}"/>
              </a:ext>
            </a:extLst>
          </p:cNvPr>
          <p:cNvSpPr/>
          <p:nvPr/>
        </p:nvSpPr>
        <p:spPr>
          <a:xfrm>
            <a:off x="0" y="6383547"/>
            <a:ext cx="12192000" cy="539103"/>
          </a:xfrm>
          <a:prstGeom prst="rect">
            <a:avLst/>
          </a:prstGeom>
          <a:solidFill>
            <a:srgbClr val="006072"/>
          </a:solidFill>
          <a:ln>
            <a:solidFill>
              <a:srgbClr val="0060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Circle&#10;&#10;Description automatically generated">
            <a:extLst>
              <a:ext uri="{FF2B5EF4-FFF2-40B4-BE49-F238E27FC236}">
                <a16:creationId xmlns:a16="http://schemas.microsoft.com/office/drawing/2014/main" id="{D47B3F49-4DAA-D4D0-1CB6-2B7CBB9B6B08}"/>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35224" r="25687" b="64051"/>
          <a:stretch/>
        </p:blipFill>
        <p:spPr>
          <a:xfrm rot="19800000">
            <a:off x="7291524" y="5132462"/>
            <a:ext cx="4989911" cy="3041270"/>
          </a:xfrm>
          <a:prstGeom prst="rect">
            <a:avLst/>
          </a:prstGeom>
        </p:spPr>
      </p:pic>
    </p:spTree>
    <p:extLst>
      <p:ext uri="{BB962C8B-B14F-4D97-AF65-F5344CB8AC3E}">
        <p14:creationId xmlns:p14="http://schemas.microsoft.com/office/powerpoint/2010/main" val="3178244098"/>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cypsomersethealth.org/resources/Framework/Behaviour_Regulation_Policy_Guidance.pdf"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hyperlink" Target="https://www.england.nhs.uk/long-read/compassionate-conversations-a-guide-to-holding-compassionate-conversations-with-colleagues/" TargetMode="Externa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xml.rels><?xml version="1.0" encoding="UTF-8" standalone="yes"?>
<Relationships xmlns="http://schemas.openxmlformats.org/package/2006/relationships"><Relationship Id="rId8" Type="http://schemas.openxmlformats.org/officeDocument/2006/relationships/hyperlink" Target="https://www.minded.org.uk/" TargetMode="Externa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xml.rels><?xml version="1.0" encoding="UTF-8" standalone="yes"?>
<Relationships xmlns="http://schemas.openxmlformats.org/package/2006/relationships"><Relationship Id="rId8" Type="http://schemas.openxmlformats.org/officeDocument/2006/relationships/hyperlink" Target="https://inourplace.heiapply.com/online-learning/" TargetMode="Externa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96FF42-D4A1-E945-2D44-13268B66ABEA}"/>
              </a:ext>
            </a:extLst>
          </p:cNvPr>
          <p:cNvSpPr txBox="1"/>
          <p:nvPr/>
        </p:nvSpPr>
        <p:spPr>
          <a:xfrm>
            <a:off x="238996" y="68640"/>
            <a:ext cx="989161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Whole School Approach to Caring Communication</a:t>
            </a:r>
          </a:p>
        </p:txBody>
      </p:sp>
      <p:graphicFrame>
        <p:nvGraphicFramePr>
          <p:cNvPr id="3" name="Diagram 2">
            <a:extLst>
              <a:ext uri="{FF2B5EF4-FFF2-40B4-BE49-F238E27FC236}">
                <a16:creationId xmlns:a16="http://schemas.microsoft.com/office/drawing/2014/main" id="{16167945-CFAF-B352-5FA8-94A75BAEB31D}"/>
              </a:ext>
            </a:extLst>
          </p:cNvPr>
          <p:cNvGraphicFramePr/>
          <p:nvPr/>
        </p:nvGraphicFramePr>
        <p:xfrm>
          <a:off x="0" y="1638300"/>
          <a:ext cx="645160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20233B1F-9DA6-6FFD-1C93-5691D38876D2}"/>
              </a:ext>
            </a:extLst>
          </p:cNvPr>
          <p:cNvSpPr txBox="1"/>
          <p:nvPr/>
        </p:nvSpPr>
        <p:spPr>
          <a:xfrm>
            <a:off x="6624570" y="1936567"/>
            <a:ext cx="5427945"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Leadership and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School leadership team understand, value and model positive communication and relationships with staff, students, parents, carers and the wider school community.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relational or </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8"/>
              </a:rPr>
              <a:t>relational and behavioural </a:t>
            </a: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8"/>
              </a:rPr>
              <a:t>policy</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8"/>
              </a:rPr>
              <a:t> </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is in place that supports trauma aware approaches, including safety, choice, clarity, collaboration, trust, empowerment and inclusion.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Communication may take an emotion coaching style or similar approach, using high empathy and high guidance.</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9"/>
              </a:rPr>
              <a:t> NHS - A guide to holding compassionate conversations with colleagues</a:t>
            </a: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48361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96FF42-D4A1-E945-2D44-13268B66ABEA}"/>
              </a:ext>
            </a:extLst>
          </p:cNvPr>
          <p:cNvSpPr txBox="1"/>
          <p:nvPr/>
        </p:nvSpPr>
        <p:spPr>
          <a:xfrm>
            <a:off x="309335" y="68640"/>
            <a:ext cx="989161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Whole School Approach to Caring Communication</a:t>
            </a:r>
          </a:p>
        </p:txBody>
      </p:sp>
      <p:graphicFrame>
        <p:nvGraphicFramePr>
          <p:cNvPr id="3" name="Diagram 2">
            <a:extLst>
              <a:ext uri="{FF2B5EF4-FFF2-40B4-BE49-F238E27FC236}">
                <a16:creationId xmlns:a16="http://schemas.microsoft.com/office/drawing/2014/main" id="{16167945-CFAF-B352-5FA8-94A75BAEB31D}"/>
              </a:ext>
            </a:extLst>
          </p:cNvPr>
          <p:cNvGraphicFramePr/>
          <p:nvPr/>
        </p:nvGraphicFramePr>
        <p:xfrm>
          <a:off x="0" y="1638300"/>
          <a:ext cx="645160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20233B1F-9DA6-6FFD-1C93-5691D38876D2}"/>
              </a:ext>
            </a:extLst>
          </p:cNvPr>
          <p:cNvSpPr txBox="1"/>
          <p:nvPr/>
        </p:nvSpPr>
        <p:spPr>
          <a:xfrm>
            <a:off x="6764055" y="2124491"/>
            <a:ext cx="5427945"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Ethos and 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Safe and confidential spaces are available for students and staff, as appropriate, to respectfully talk, listen and communicate.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This may include internal or external services having a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consistent</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space for engaging with others.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There is a culture within the school of </a:t>
            </a: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open conversations </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where students and staff feel safe and able to talk about and discuss issues that may be affecting them. Everyone feels listened to, and their views and thoughts are valued and respected.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8897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96FF42-D4A1-E945-2D44-13268B66ABEA}"/>
              </a:ext>
            </a:extLst>
          </p:cNvPr>
          <p:cNvSpPr txBox="1"/>
          <p:nvPr/>
        </p:nvSpPr>
        <p:spPr>
          <a:xfrm>
            <a:off x="357414" y="0"/>
            <a:ext cx="11477171" cy="156966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white"/>
                </a:solidFill>
                <a:effectLst/>
                <a:uLnTx/>
                <a:uFillTx/>
                <a:latin typeface="Arial"/>
                <a:ea typeface="+mn-ea"/>
                <a:cs typeface="Arial"/>
              </a:rPr>
              <a:t>Whole School Approach to </a:t>
            </a:r>
            <a:endParaRPr kumimoji="0" lang="en-GB" sz="4800" b="1" i="1" u="none" strike="noStrike" kern="1200" cap="none" spc="0" normalizeH="0" baseline="0" noProof="0">
              <a:ln>
                <a:noFill/>
              </a:ln>
              <a:solidFill>
                <a:prstClr val="white"/>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white"/>
                </a:solidFill>
                <a:effectLst/>
                <a:uLnTx/>
                <a:uFillTx/>
                <a:latin typeface="Arial"/>
                <a:ea typeface="+mn-ea"/>
                <a:cs typeface="Arial"/>
              </a:rPr>
              <a:t>C</a:t>
            </a:r>
            <a:r>
              <a:rPr kumimoji="0" lang="en-GB" sz="4800" b="1" i="1" u="none" strike="noStrike" kern="1200" cap="none" spc="0" normalizeH="0" baseline="0" noProof="0">
                <a:ln>
                  <a:noFill/>
                </a:ln>
                <a:solidFill>
                  <a:prstClr val="white"/>
                </a:solidFill>
                <a:effectLst/>
                <a:uLnTx/>
                <a:uFillTx/>
                <a:latin typeface="Arial"/>
                <a:ea typeface="+mn-ea"/>
                <a:cs typeface="Arial"/>
              </a:rPr>
              <a:t>aring Communication</a:t>
            </a:r>
          </a:p>
        </p:txBody>
      </p:sp>
      <p:graphicFrame>
        <p:nvGraphicFramePr>
          <p:cNvPr id="3" name="Diagram 2">
            <a:extLst>
              <a:ext uri="{FF2B5EF4-FFF2-40B4-BE49-F238E27FC236}">
                <a16:creationId xmlns:a16="http://schemas.microsoft.com/office/drawing/2014/main" id="{16167945-CFAF-B352-5FA8-94A75BAEB31D}"/>
              </a:ext>
            </a:extLst>
          </p:cNvPr>
          <p:cNvGraphicFramePr/>
          <p:nvPr/>
        </p:nvGraphicFramePr>
        <p:xfrm>
          <a:off x="0" y="1638300"/>
          <a:ext cx="645160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20233B1F-9DA6-6FFD-1C93-5691D38876D2}"/>
              </a:ext>
            </a:extLst>
          </p:cNvPr>
          <p:cNvSpPr txBox="1"/>
          <p:nvPr/>
        </p:nvSpPr>
        <p:spPr>
          <a:xfrm>
            <a:off x="6635718" y="1776366"/>
            <a:ext cx="5427945"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Curriculum and Learning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RSHE teaches about mental health and emotional wellbeing.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There are opportunities to practice and experience communicating,  including how to talk about their emotions accurately and sensitively, using appropriate vocabulary.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8465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96FF42-D4A1-E945-2D44-13268B66ABEA}"/>
              </a:ext>
            </a:extLst>
          </p:cNvPr>
          <p:cNvSpPr txBox="1"/>
          <p:nvPr/>
        </p:nvSpPr>
        <p:spPr>
          <a:xfrm>
            <a:off x="337470" y="68640"/>
            <a:ext cx="989161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Whole School Approach to </a:t>
            </a:r>
            <a:r>
              <a:rPr kumimoji="0" lang="en-GB" sz="48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Caring Communication</a:t>
            </a:r>
          </a:p>
        </p:txBody>
      </p:sp>
      <p:graphicFrame>
        <p:nvGraphicFramePr>
          <p:cNvPr id="3" name="Diagram 2">
            <a:extLst>
              <a:ext uri="{FF2B5EF4-FFF2-40B4-BE49-F238E27FC236}">
                <a16:creationId xmlns:a16="http://schemas.microsoft.com/office/drawing/2014/main" id="{16167945-CFAF-B352-5FA8-94A75BAEB31D}"/>
              </a:ext>
            </a:extLst>
          </p:cNvPr>
          <p:cNvGraphicFramePr/>
          <p:nvPr/>
        </p:nvGraphicFramePr>
        <p:xfrm>
          <a:off x="0" y="1638300"/>
          <a:ext cx="645160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20233B1F-9DA6-6FFD-1C93-5691D38876D2}"/>
              </a:ext>
            </a:extLst>
          </p:cNvPr>
          <p:cNvSpPr txBox="1"/>
          <p:nvPr/>
        </p:nvSpPr>
        <p:spPr>
          <a:xfrm>
            <a:off x="6764055" y="2124491"/>
            <a:ext cx="5427945"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Pupil Participation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Pupils are involved with conversations and feel empowered and confident to talk about issues that affect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Pupils feel listened too and believe their voice matters. Pupils receive feedback, without judgement, that supports pupils to learn and grow.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Students know who to talk to for help and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Emotion Coaching approaches are shared with students supporting effective and positive communication.</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3442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96FF42-D4A1-E945-2D44-13268B66ABEA}"/>
              </a:ext>
            </a:extLst>
          </p:cNvPr>
          <p:cNvSpPr txBox="1"/>
          <p:nvPr/>
        </p:nvSpPr>
        <p:spPr>
          <a:xfrm>
            <a:off x="120632" y="68640"/>
            <a:ext cx="11909136" cy="156966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white"/>
                </a:solidFill>
                <a:effectLst/>
                <a:uLnTx/>
                <a:uFillTx/>
                <a:latin typeface="Arial"/>
                <a:ea typeface="+mn-ea"/>
                <a:cs typeface="Arial"/>
              </a:rPr>
              <a:t>Whole School Approach to </a:t>
            </a:r>
            <a:endParaRPr kumimoji="0" lang="en-US" sz="1800" b="0" i="0" u="none" strike="noStrike" kern="1200" cap="none" spc="0" normalizeH="0" baseline="0" noProof="0">
              <a:ln>
                <a:noFill/>
              </a:ln>
              <a:solidFill>
                <a:prstClr val="white"/>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white"/>
                </a:solidFill>
                <a:effectLst/>
                <a:uLnTx/>
                <a:uFillTx/>
                <a:latin typeface="Arial"/>
                <a:ea typeface="+mn-ea"/>
                <a:cs typeface="Arial"/>
              </a:rPr>
              <a:t>Caring Communication</a:t>
            </a:r>
            <a:endParaRPr kumimoji="0" lang="en-GB" sz="1800" b="0" i="0" u="none" strike="noStrike" kern="1200" cap="none" spc="0" normalizeH="0" baseline="0" noProof="0">
              <a:ln>
                <a:noFill/>
              </a:ln>
              <a:solidFill>
                <a:prstClr val="white"/>
              </a:solidFill>
              <a:effectLst/>
              <a:uLnTx/>
              <a:uFillTx/>
              <a:latin typeface="Arial"/>
              <a:ea typeface="+mn-ea"/>
              <a:cs typeface="Arial"/>
            </a:endParaRPr>
          </a:p>
        </p:txBody>
      </p:sp>
      <p:graphicFrame>
        <p:nvGraphicFramePr>
          <p:cNvPr id="3" name="Diagram 2">
            <a:extLst>
              <a:ext uri="{FF2B5EF4-FFF2-40B4-BE49-F238E27FC236}">
                <a16:creationId xmlns:a16="http://schemas.microsoft.com/office/drawing/2014/main" id="{16167945-CFAF-B352-5FA8-94A75BAEB31D}"/>
              </a:ext>
            </a:extLst>
          </p:cNvPr>
          <p:cNvGraphicFramePr/>
          <p:nvPr/>
        </p:nvGraphicFramePr>
        <p:xfrm>
          <a:off x="0" y="1638300"/>
          <a:ext cx="645160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20233B1F-9DA6-6FFD-1C93-5691D38876D2}"/>
              </a:ext>
            </a:extLst>
          </p:cNvPr>
          <p:cNvSpPr txBox="1"/>
          <p:nvPr/>
        </p:nvSpPr>
        <p:spPr>
          <a:xfrm>
            <a:off x="6601823" y="1711047"/>
            <a:ext cx="5427945"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Staff Wellbeing and Development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Staff feel supported and have the skills to communicate with peers, colleagues, students and their families in a way that demonstrates care, empathy and respect.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highlight>
                <a:srgbClr val="FF0000"/>
              </a:highligh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style of communication underpins and supports relationships to grow and flourish and is </a:t>
            </a: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modelled</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by staff interactions.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Staff </a:t>
            </a: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training</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is available such as Emotion Coaching, Mindfulness, Tuning into Kids or Teens, Trauma Informed Somerset and Personalised Care and Health Coaching training.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MindEd</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offer NHS evidence-based eLearning modules for families and professional </a:t>
            </a:r>
            <a:r>
              <a:rPr lang="en-GB" dirty="0" err="1">
                <a:latin typeface="Arial" panose="020B0604020202020204" pitchFamily="34" charset="0"/>
                <a:cs typeface="Arial" panose="020B0604020202020204" pitchFamily="34" charset="0"/>
                <a:hlinkClick r:id="rId8"/>
              </a:rPr>
              <a:t>MindEd</a:t>
            </a:r>
            <a:r>
              <a:rPr lang="en-GB" dirty="0">
                <a:latin typeface="Arial" panose="020B0604020202020204" pitchFamily="34" charset="0"/>
                <a:cs typeface="Arial" panose="020B0604020202020204" pitchFamily="34" charset="0"/>
                <a:hlinkClick r:id="rId8"/>
              </a:rPr>
              <a:t> Hub</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012953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96FF42-D4A1-E945-2D44-13268B66ABEA}"/>
              </a:ext>
            </a:extLst>
          </p:cNvPr>
          <p:cNvSpPr txBox="1"/>
          <p:nvPr/>
        </p:nvSpPr>
        <p:spPr>
          <a:xfrm>
            <a:off x="450012" y="68640"/>
            <a:ext cx="989161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Whole School Approach to Caring Communication</a:t>
            </a:r>
          </a:p>
        </p:txBody>
      </p:sp>
      <p:graphicFrame>
        <p:nvGraphicFramePr>
          <p:cNvPr id="3" name="Diagram 2">
            <a:extLst>
              <a:ext uri="{FF2B5EF4-FFF2-40B4-BE49-F238E27FC236}">
                <a16:creationId xmlns:a16="http://schemas.microsoft.com/office/drawing/2014/main" id="{16167945-CFAF-B352-5FA8-94A75BAEB31D}"/>
              </a:ext>
            </a:extLst>
          </p:cNvPr>
          <p:cNvGraphicFramePr/>
          <p:nvPr/>
        </p:nvGraphicFramePr>
        <p:xfrm>
          <a:off x="0" y="1638300"/>
          <a:ext cx="645160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20233B1F-9DA6-6FFD-1C93-5691D38876D2}"/>
              </a:ext>
            </a:extLst>
          </p:cNvPr>
          <p:cNvSpPr txBox="1"/>
          <p:nvPr/>
        </p:nvSpPr>
        <p:spPr>
          <a:xfrm>
            <a:off x="6719481" y="1985992"/>
            <a:ext cx="5427945"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Involving parents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highlight>
                <a:srgbClr val="FF0000"/>
              </a:highligh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Opportunities are available for Parents and Carers to attend workshops and / or training sessions that build confidence and understanding of using a positive and caring communication style.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This may include Emotion Coaching, understanding trauma, Tuning into kids or teens sharing resources such as </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8"/>
              </a:rPr>
              <a:t>Online Learning (heiapply.com)</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funded online learning for Somerset residents or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caring communication styles is used  and modelled when staff are communicating with parents. This includes via telephone, email, face to face or virtual. </a:t>
            </a:r>
          </a:p>
        </p:txBody>
      </p:sp>
    </p:spTree>
    <p:extLst>
      <p:ext uri="{BB962C8B-B14F-4D97-AF65-F5344CB8AC3E}">
        <p14:creationId xmlns:p14="http://schemas.microsoft.com/office/powerpoint/2010/main" val="1639398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96FF42-D4A1-E945-2D44-13268B66ABEA}"/>
              </a:ext>
            </a:extLst>
          </p:cNvPr>
          <p:cNvSpPr txBox="1"/>
          <p:nvPr/>
        </p:nvSpPr>
        <p:spPr>
          <a:xfrm>
            <a:off x="506282" y="68640"/>
            <a:ext cx="989161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Whole School Approach to Caring Communication</a:t>
            </a:r>
          </a:p>
        </p:txBody>
      </p:sp>
      <p:graphicFrame>
        <p:nvGraphicFramePr>
          <p:cNvPr id="3" name="Diagram 2">
            <a:extLst>
              <a:ext uri="{FF2B5EF4-FFF2-40B4-BE49-F238E27FC236}">
                <a16:creationId xmlns:a16="http://schemas.microsoft.com/office/drawing/2014/main" id="{16167945-CFAF-B352-5FA8-94A75BAEB31D}"/>
              </a:ext>
            </a:extLst>
          </p:cNvPr>
          <p:cNvGraphicFramePr/>
          <p:nvPr/>
        </p:nvGraphicFramePr>
        <p:xfrm>
          <a:off x="0" y="1638300"/>
          <a:ext cx="645160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20233B1F-9DA6-6FFD-1C93-5691D38876D2}"/>
              </a:ext>
            </a:extLst>
          </p:cNvPr>
          <p:cNvSpPr txBox="1"/>
          <p:nvPr/>
        </p:nvSpPr>
        <p:spPr>
          <a:xfrm>
            <a:off x="6764055" y="2401490"/>
            <a:ext cx="5427945"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Identifying Needs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B0C0C"/>
                </a:solidFill>
                <a:effectLst/>
                <a:uLnTx/>
                <a:uFillTx/>
                <a:latin typeface="Arial" panose="020B0604020202020204" pitchFamily="34" charset="0"/>
                <a:ea typeface="+mn-ea"/>
                <a:cs typeface="Arial" panose="020B0604020202020204" pitchFamily="34" charset="0"/>
              </a:rPr>
              <a:t>The school takes part in the Somerset Schools Health and Wellbeing Survey to better understand and hear the voice of their students.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B0C0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B0C0C"/>
                </a:solidFill>
                <a:effectLst/>
                <a:uLnTx/>
                <a:uFillTx/>
                <a:latin typeface="Arial" panose="020B0604020202020204" pitchFamily="34" charset="0"/>
                <a:ea typeface="+mn-ea"/>
                <a:cs typeface="Arial" panose="020B0604020202020204" pitchFamily="34" charset="0"/>
              </a:rPr>
              <a:t>The school communicates understanding and feedback through engagement, participation and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B0C0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B0C0C"/>
                </a:solidFill>
                <a:effectLst/>
                <a:uLnTx/>
                <a:uFillTx/>
                <a:latin typeface="Arial" panose="020B0604020202020204" pitchFamily="34" charset="0"/>
                <a:ea typeface="+mn-ea"/>
                <a:cs typeface="Arial" panose="020B0604020202020204" pitchFamily="34" charset="0"/>
              </a:rPr>
              <a:t>A range of strategies and communication tools are used to encourage and support whole school communication.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B0C0C"/>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0523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96FF42-D4A1-E945-2D44-13268B66ABEA}"/>
              </a:ext>
            </a:extLst>
          </p:cNvPr>
          <p:cNvSpPr txBox="1"/>
          <p:nvPr/>
        </p:nvSpPr>
        <p:spPr>
          <a:xfrm>
            <a:off x="506282" y="68640"/>
            <a:ext cx="989161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Whole School Approach to Caring Communication</a:t>
            </a:r>
          </a:p>
        </p:txBody>
      </p:sp>
      <p:graphicFrame>
        <p:nvGraphicFramePr>
          <p:cNvPr id="3" name="Diagram 2">
            <a:extLst>
              <a:ext uri="{FF2B5EF4-FFF2-40B4-BE49-F238E27FC236}">
                <a16:creationId xmlns:a16="http://schemas.microsoft.com/office/drawing/2014/main" id="{16167945-CFAF-B352-5FA8-94A75BAEB31D}"/>
              </a:ext>
            </a:extLst>
          </p:cNvPr>
          <p:cNvGraphicFramePr/>
          <p:nvPr/>
        </p:nvGraphicFramePr>
        <p:xfrm>
          <a:off x="0" y="1638300"/>
          <a:ext cx="6451600" cy="5219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20233B1F-9DA6-6FFD-1C93-5691D38876D2}"/>
              </a:ext>
            </a:extLst>
          </p:cNvPr>
          <p:cNvSpPr txBox="1"/>
          <p:nvPr/>
        </p:nvSpPr>
        <p:spPr>
          <a:xfrm>
            <a:off x="6451600" y="1779687"/>
            <a:ext cx="5427945" cy="31393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B0C0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B0C0C"/>
                </a:solidFill>
                <a:effectLst/>
                <a:uLnTx/>
                <a:uFillTx/>
                <a:latin typeface="Arial" panose="020B0604020202020204" pitchFamily="34" charset="0"/>
                <a:ea typeface="+mn-ea"/>
                <a:cs typeface="Arial" panose="020B0604020202020204" pitchFamily="34" charset="0"/>
              </a:rPr>
              <a:t>Targeted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B0C0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B0C0C"/>
                </a:solidFill>
                <a:effectLst/>
                <a:uLnTx/>
                <a:uFillTx/>
                <a:latin typeface="Arial" panose="020B0604020202020204" pitchFamily="34" charset="0"/>
                <a:ea typeface="+mn-ea"/>
                <a:cs typeface="Arial" panose="020B0604020202020204" pitchFamily="34" charset="0"/>
              </a:rPr>
              <a:t>Taking time to engage and actively communicate will help identify those who may benefit from a more targeted approach such as counselling or other therapeutic approaches.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B0C0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B0C0C"/>
                </a:solidFill>
                <a:effectLst/>
                <a:uLnTx/>
                <a:uFillTx/>
                <a:latin typeface="Arial" panose="020B0604020202020204" pitchFamily="34" charset="0"/>
                <a:ea typeface="+mn-ea"/>
                <a:cs typeface="Arial" panose="020B0604020202020204" pitchFamily="34" charset="0"/>
              </a:rPr>
              <a:t>Caring communication will open space for everyone to feel confident to communicate their needs and reach out to access support.</a:t>
            </a:r>
          </a:p>
        </p:txBody>
      </p:sp>
    </p:spTree>
    <p:extLst>
      <p:ext uri="{BB962C8B-B14F-4D97-AF65-F5344CB8AC3E}">
        <p14:creationId xmlns:p14="http://schemas.microsoft.com/office/powerpoint/2010/main" val="3848267254"/>
      </p:ext>
    </p:extLst>
  </p:cSld>
  <p:clrMapOvr>
    <a:masterClrMapping/>
  </p:clrMapOvr>
</p:sld>
</file>

<file path=ppt/theme/theme1.xml><?xml version="1.0" encoding="utf-8"?>
<a:theme xmlns:a="http://schemas.openxmlformats.org/drawingml/2006/main" name="1_Slid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Slid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omerset Council Template" id="{DD5B835D-827D-4A51-A7CD-19285C90DEEA}" vid="{790AD969-C6FA-49DD-8E17-CDCB496B789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7b6b569b-509a-467d-b105-d97728d3fc11"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6fae350-bf31-4c3b-b147-124ba82948bb">
      <Terms xmlns="http://schemas.microsoft.com/office/infopath/2007/PartnerControls"/>
    </lcf76f155ced4ddcb4097134ff3c332f>
    <Hidden xmlns="36fae350-bf31-4c3b-b147-124ba82948bb">false</Hidden>
    <TaxCatchAll xmlns="a02b8d31-97cf-4c33-950f-17799f2cab54"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7AE9A62F331B1D479699E052A455F4A9" ma:contentTypeVersion="18" ma:contentTypeDescription="Create a new document." ma:contentTypeScope="" ma:versionID="a7a453d5a9604a91b09d6d29fb6ff171">
  <xsd:schema xmlns:xsd="http://www.w3.org/2001/XMLSchema" xmlns:xs="http://www.w3.org/2001/XMLSchema" xmlns:p="http://schemas.microsoft.com/office/2006/metadata/properties" xmlns:ns2="36fae350-bf31-4c3b-b147-124ba82948bb" xmlns:ns3="a02b8d31-97cf-4c33-950f-17799f2cab54" targetNamespace="http://schemas.microsoft.com/office/2006/metadata/properties" ma:root="true" ma:fieldsID="efc4c147f692b956fb3eeb66d64d8877" ns2:_="" ns3:_="">
    <xsd:import namespace="36fae350-bf31-4c3b-b147-124ba82948bb"/>
    <xsd:import namespace="a02b8d31-97cf-4c33-950f-17799f2cab54"/>
    <xsd:element name="properties">
      <xsd:complexType>
        <xsd:sequence>
          <xsd:element name="documentManagement">
            <xsd:complexType>
              <xsd:all>
                <xsd:element ref="ns2:Hidden" minOccurs="0"/>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fae350-bf31-4c3b-b147-124ba82948bb" elementFormDefault="qualified">
    <xsd:import namespace="http://schemas.microsoft.com/office/2006/documentManagement/types"/>
    <xsd:import namespace="http://schemas.microsoft.com/office/infopath/2007/PartnerControls"/>
    <xsd:element name="Hidden" ma:index="8" nillable="true" ma:displayName="Hidden" ma:default="0" ma:indexed="true" ma:internalName="Hidden">
      <xsd:simpleType>
        <xsd:restriction base="dms:Boolea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b6b569b-509a-467d-b105-d97728d3fc1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2b8d31-97cf-4c33-950f-17799f2cab54"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9d35bc8-6103-436d-b8bc-1a22bdfdc841}" ma:internalName="TaxCatchAll" ma:showField="CatchAllData" ma:web="a02b8d31-97cf-4c33-950f-17799f2cab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0C69DA-B7B6-4A40-BE26-72FD8E136E14}">
  <ds:schemaRefs>
    <ds:schemaRef ds:uri="Microsoft.SharePoint.Taxonomy.ContentTypeSync"/>
  </ds:schemaRefs>
</ds:datastoreItem>
</file>

<file path=customXml/itemProps2.xml><?xml version="1.0" encoding="utf-8"?>
<ds:datastoreItem xmlns:ds="http://schemas.openxmlformats.org/officeDocument/2006/customXml" ds:itemID="{9430DE12-6959-40B9-9B70-2F16DB8171E4}">
  <ds:schemaRefs>
    <ds:schemaRef ds:uri="http://schemas.microsoft.com/sharepoint/v3/contenttype/forms"/>
  </ds:schemaRefs>
</ds:datastoreItem>
</file>

<file path=customXml/itemProps3.xml><?xml version="1.0" encoding="utf-8"?>
<ds:datastoreItem xmlns:ds="http://schemas.openxmlformats.org/officeDocument/2006/customXml" ds:itemID="{77426980-CEB3-447F-B67B-1B00E092B713}">
  <ds:schemaRefs>
    <ds:schemaRef ds:uri="http://schemas.microsoft.com/office/2006/metadata/properties"/>
    <ds:schemaRef ds:uri="http://purl.org/dc/elements/1.1/"/>
    <ds:schemaRef ds:uri="http://purl.org/dc/dcmitype/"/>
    <ds:schemaRef ds:uri="http://schemas.microsoft.com/office/infopath/2007/PartnerControls"/>
    <ds:schemaRef ds:uri="http://schemas.microsoft.com/office/2006/documentManagement/types"/>
    <ds:schemaRef ds:uri="http://www.w3.org/XML/1998/namespace"/>
    <ds:schemaRef ds:uri="http://purl.org/dc/terms/"/>
    <ds:schemaRef ds:uri="http://schemas.openxmlformats.org/package/2006/metadata/core-properties"/>
    <ds:schemaRef ds:uri="a02b8d31-97cf-4c33-950f-17799f2cab54"/>
    <ds:schemaRef ds:uri="36fae350-bf31-4c3b-b147-124ba82948bb"/>
  </ds:schemaRefs>
</ds:datastoreItem>
</file>

<file path=customXml/itemProps4.xml><?xml version="1.0" encoding="utf-8"?>
<ds:datastoreItem xmlns:ds="http://schemas.openxmlformats.org/officeDocument/2006/customXml" ds:itemID="{A84BA491-9E3D-45E6-825A-BCE3CB0668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fae350-bf31-4c3b-b147-124ba82948bb"/>
    <ds:schemaRef ds:uri="a02b8d31-97cf-4c33-950f-17799f2cab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b4e4fa2-7237-42a3-bf12-b171639134b5}"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otalTime>87</TotalTime>
  <Words>963</Words>
  <Application>Microsoft Office PowerPoint</Application>
  <PresentationFormat>Widescreen</PresentationFormat>
  <Paragraphs>143</Paragraphs>
  <Slides>8</Slides>
  <Notes>8</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8</vt:i4>
      </vt:variant>
    </vt:vector>
  </HeadingPairs>
  <TitlesOfParts>
    <vt:vector size="12" baseType="lpstr">
      <vt:lpstr>Arial</vt:lpstr>
      <vt:lpstr>Calibri</vt:lpstr>
      <vt:lpstr>1_Slide 1</vt:lpstr>
      <vt:lpstr>6_Slide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Joanne Leek</dc:creator>
  <cp:lastModifiedBy>Joanne Leek</cp:lastModifiedBy>
  <cp:revision>2</cp:revision>
  <dcterms:created xsi:type="dcterms:W3CDTF">2024-02-21T10:16:22Z</dcterms:created>
  <dcterms:modified xsi:type="dcterms:W3CDTF">2024-05-08T10:16:27Z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0x0101007AE9A62F331B1D479699E052A455F4A9</vt:lpwstr>
  </property>
  <property fmtid="{D5CDD505-2E9C-101B-9397-08002B2CF9AE}" pid="3" name="MediaServiceImageTags">
    <vt:lpwstr/>
  </property>
</Properties>
</file>