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90" r:id="rId5"/>
  </p:sldMasterIdLst>
  <p:notesMasterIdLst>
    <p:notesMasterId r:id="rId27"/>
  </p:notesMasterIdLst>
  <p:sldIdLst>
    <p:sldId id="256" r:id="rId6"/>
    <p:sldId id="262" r:id="rId7"/>
    <p:sldId id="281" r:id="rId8"/>
    <p:sldId id="279" r:id="rId9"/>
    <p:sldId id="280" r:id="rId10"/>
    <p:sldId id="261" r:id="rId11"/>
    <p:sldId id="272" r:id="rId12"/>
    <p:sldId id="282" r:id="rId13"/>
    <p:sldId id="290" r:id="rId14"/>
    <p:sldId id="278" r:id="rId15"/>
    <p:sldId id="288" r:id="rId16"/>
    <p:sldId id="289" r:id="rId17"/>
    <p:sldId id="264" r:id="rId18"/>
    <p:sldId id="271" r:id="rId19"/>
    <p:sldId id="269" r:id="rId20"/>
    <p:sldId id="273" r:id="rId21"/>
    <p:sldId id="274" r:id="rId22"/>
    <p:sldId id="275" r:id="rId23"/>
    <p:sldId id="276" r:id="rId24"/>
    <p:sldId id="287" r:id="rId25"/>
    <p:sldId id="277"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CCCF8"/>
    <a:srgbClr val="85C0F6"/>
    <a:srgbClr val="91C6F7"/>
    <a:srgbClr val="E4EFF0"/>
    <a:srgbClr val="A5D0F8"/>
    <a:srgbClr val="9CB09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E42A33-8B71-9AC6-A5DB-160AFD4E949A}" v="54" dt="2024-04-30T08:10:49.719"/>
    <p1510:client id="{C90ECD06-F9EF-4B48-BA6C-DB9FAA97B423}" v="41" dt="2024-04-29T13:16:30.6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493" autoAdjust="0"/>
  </p:normalViewPr>
  <p:slideViewPr>
    <p:cSldViewPr snapToGrid="0">
      <p:cViewPr varScale="1">
        <p:scale>
          <a:sx n="90" d="100"/>
          <a:sy n="90" d="100"/>
        </p:scale>
        <p:origin x="750"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microsoft.com/office/2015/10/relationships/revisionInfo" Target="revisionInfo.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A72DBF-4DE9-41AA-8837-10DA5601146C}" type="datetimeFigureOut">
              <a:t>4/30/2024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8A36C7-00B5-4CF1-9DE7-E6C43BFF3A6B}" type="slidenum">
              <a:t>‹#›</a:t>
            </a:fld>
            <a:endParaRPr lang="en-GB"/>
          </a:p>
        </p:txBody>
      </p:sp>
    </p:spTree>
    <p:extLst>
      <p:ext uri="{BB962C8B-B14F-4D97-AF65-F5344CB8AC3E}">
        <p14:creationId xmlns:p14="http://schemas.microsoft.com/office/powerpoint/2010/main" val="21562221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f.org.au/blogs/the-lifecycle-of-plastics/"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rgbClr val="0070C0"/>
                </a:solidFill>
                <a:cs typeface="Calibri"/>
              </a:rPr>
              <a:t>Start of assembly: Introduce Will (as the mascot) and get children engaged (e.g., Ask “does anyone know what a water warrior is…”)</a:t>
            </a:r>
          </a:p>
        </p:txBody>
      </p:sp>
      <p:sp>
        <p:nvSpPr>
          <p:cNvPr id="4" name="Slide Number Placeholder 3"/>
          <p:cNvSpPr>
            <a:spLocks noGrp="1"/>
          </p:cNvSpPr>
          <p:nvPr>
            <p:ph type="sldNum" sz="quarter" idx="5"/>
          </p:nvPr>
        </p:nvSpPr>
        <p:spPr/>
        <p:txBody>
          <a:bodyPr/>
          <a:lstStyle/>
          <a:p>
            <a:fld id="{E38A36C7-00B5-4CF1-9DE7-E6C43BFF3A6B}" type="slidenum">
              <a:t>1</a:t>
            </a:fld>
            <a:endParaRPr lang="en-GB"/>
          </a:p>
        </p:txBody>
      </p:sp>
    </p:spTree>
    <p:extLst>
      <p:ext uri="{BB962C8B-B14F-4D97-AF65-F5344CB8AC3E}">
        <p14:creationId xmlns:p14="http://schemas.microsoft.com/office/powerpoint/2010/main" val="3034532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Read the question out to the children with enthusiasm </a:t>
            </a:r>
            <a:r>
              <a:rPr lang="en-US">
                <a:cs typeface="Calibri"/>
                <a:sym typeface="Wingdings" panose="05000000000000000000" pitchFamily="2" charset="2"/>
              </a:rPr>
              <a:t>  </a:t>
            </a:r>
            <a:endParaRPr lang="en-US">
              <a:cs typeface="Calibri"/>
            </a:endParaRPr>
          </a:p>
        </p:txBody>
      </p:sp>
      <p:sp>
        <p:nvSpPr>
          <p:cNvPr id="4" name="Slide Number Placeholder 3"/>
          <p:cNvSpPr>
            <a:spLocks noGrp="1"/>
          </p:cNvSpPr>
          <p:nvPr>
            <p:ph type="sldNum" sz="quarter" idx="5"/>
          </p:nvPr>
        </p:nvSpPr>
        <p:spPr/>
        <p:txBody>
          <a:bodyPr/>
          <a:lstStyle/>
          <a:p>
            <a:fld id="{E38A36C7-00B5-4CF1-9DE7-E6C43BFF3A6B}" type="slidenum">
              <a:rPr lang="en-GB"/>
              <a:t>10</a:t>
            </a:fld>
            <a:endParaRPr lang="en-GB"/>
          </a:p>
        </p:txBody>
      </p:sp>
    </p:spTree>
    <p:extLst>
      <p:ext uri="{BB962C8B-B14F-4D97-AF65-F5344CB8AC3E}">
        <p14:creationId xmlns:p14="http://schemas.microsoft.com/office/powerpoint/2010/main" val="3369817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Read out each tip</a:t>
            </a:r>
          </a:p>
          <a:p>
            <a:r>
              <a:rPr lang="en-GB"/>
              <a:t>Mention that more information about learning resources / games will be available for teachers to use in class. (If available, show the physical copy of chart to show example to children)</a:t>
            </a:r>
          </a:p>
        </p:txBody>
      </p:sp>
      <p:sp>
        <p:nvSpPr>
          <p:cNvPr id="4" name="Slide Number Placeholder 3"/>
          <p:cNvSpPr>
            <a:spLocks noGrp="1"/>
          </p:cNvSpPr>
          <p:nvPr>
            <p:ph type="sldNum" sz="quarter" idx="5"/>
          </p:nvPr>
        </p:nvSpPr>
        <p:spPr/>
        <p:txBody>
          <a:bodyPr/>
          <a:lstStyle/>
          <a:p>
            <a:fld id="{E38A36C7-00B5-4CF1-9DE7-E6C43BFF3A6B}" type="slidenum">
              <a:rPr lang="en-GB" smtClean="0"/>
              <a:t>11</a:t>
            </a:fld>
            <a:endParaRPr lang="en-GB"/>
          </a:p>
        </p:txBody>
      </p:sp>
    </p:spTree>
    <p:extLst>
      <p:ext uri="{BB962C8B-B14F-4D97-AF65-F5344CB8AC3E}">
        <p14:creationId xmlns:p14="http://schemas.microsoft.com/office/powerpoint/2010/main" val="22394577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Conversation: Talk about how fruit &amp; vegetables will contribute to their water intake as part of a healthy balanced diet.</a:t>
            </a:r>
          </a:p>
          <a:p>
            <a:r>
              <a:rPr lang="en-US">
                <a:cs typeface="Calibri"/>
              </a:rPr>
              <a:t>Emphasize water as primary source first.</a:t>
            </a:r>
          </a:p>
          <a:p>
            <a:r>
              <a:rPr lang="en-US">
                <a:cs typeface="Calibri"/>
              </a:rPr>
              <a:t>Adapt terminology from paragraph on slide if needed to suit age / ability.</a:t>
            </a:r>
          </a:p>
        </p:txBody>
      </p:sp>
      <p:sp>
        <p:nvSpPr>
          <p:cNvPr id="4" name="Slide Number Placeholder 3"/>
          <p:cNvSpPr>
            <a:spLocks noGrp="1"/>
          </p:cNvSpPr>
          <p:nvPr>
            <p:ph type="sldNum" sz="quarter" idx="5"/>
          </p:nvPr>
        </p:nvSpPr>
        <p:spPr/>
        <p:txBody>
          <a:bodyPr/>
          <a:lstStyle/>
          <a:p>
            <a:fld id="{E38A36C7-00B5-4CF1-9DE7-E6C43BFF3A6B}" type="slidenum">
              <a:rPr lang="en-GB"/>
              <a:t>12</a:t>
            </a:fld>
            <a:endParaRPr lang="en-GB"/>
          </a:p>
        </p:txBody>
      </p:sp>
    </p:spTree>
    <p:extLst>
      <p:ext uri="{BB962C8B-B14F-4D97-AF65-F5344CB8AC3E}">
        <p14:creationId xmlns:p14="http://schemas.microsoft.com/office/powerpoint/2010/main" val="26987636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cs typeface="Calibri"/>
              </a:rPr>
              <a:t>Ask the children to guess which vegetables and fruits are the richest in water. </a:t>
            </a:r>
          </a:p>
          <a:p>
            <a:r>
              <a:rPr lang="en-GB">
                <a:cs typeface="Calibri"/>
              </a:rPr>
              <a:t>Watermelon, tomatoes, cucumbers, oranges, lettuce...</a:t>
            </a:r>
          </a:p>
        </p:txBody>
      </p:sp>
      <p:sp>
        <p:nvSpPr>
          <p:cNvPr id="4" name="Slide Number Placeholder 3"/>
          <p:cNvSpPr>
            <a:spLocks noGrp="1"/>
          </p:cNvSpPr>
          <p:nvPr>
            <p:ph type="sldNum" sz="quarter" idx="5"/>
          </p:nvPr>
        </p:nvSpPr>
        <p:spPr/>
        <p:txBody>
          <a:bodyPr/>
          <a:lstStyle/>
          <a:p>
            <a:fld id="{E38A36C7-00B5-4CF1-9DE7-E6C43BFF3A6B}" type="slidenum">
              <a:rPr lang="en-GB"/>
              <a:t>15</a:t>
            </a:fld>
            <a:endParaRPr lang="en-GB"/>
          </a:p>
        </p:txBody>
      </p:sp>
    </p:spTree>
    <p:extLst>
      <p:ext uri="{BB962C8B-B14F-4D97-AF65-F5344CB8AC3E}">
        <p14:creationId xmlns:p14="http://schemas.microsoft.com/office/powerpoint/2010/main" val="36708545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cs typeface="Calibri"/>
            </a:endParaRPr>
          </a:p>
        </p:txBody>
      </p:sp>
      <p:sp>
        <p:nvSpPr>
          <p:cNvPr id="4" name="Slide Number Placeholder 3"/>
          <p:cNvSpPr>
            <a:spLocks noGrp="1"/>
          </p:cNvSpPr>
          <p:nvPr>
            <p:ph type="sldNum" sz="quarter" idx="5"/>
          </p:nvPr>
        </p:nvSpPr>
        <p:spPr/>
        <p:txBody>
          <a:bodyPr/>
          <a:lstStyle/>
          <a:p>
            <a:fld id="{E38A36C7-00B5-4CF1-9DE7-E6C43BFF3A6B}" type="slidenum">
              <a:rPr lang="en-GB"/>
              <a:t>16</a:t>
            </a:fld>
            <a:endParaRPr lang="en-GB"/>
          </a:p>
        </p:txBody>
      </p:sp>
    </p:spTree>
    <p:extLst>
      <p:ext uri="{BB962C8B-B14F-4D97-AF65-F5344CB8AC3E}">
        <p14:creationId xmlns:p14="http://schemas.microsoft.com/office/powerpoint/2010/main" val="12511086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rgbClr val="000000"/>
                </a:solidFill>
              </a:rPr>
              <a:t>A single-use plastic bottle can take up to 450 years to decompose. </a:t>
            </a:r>
          </a:p>
          <a:p>
            <a:r>
              <a:rPr lang="en-US">
                <a:solidFill>
                  <a:srgbClr val="000000"/>
                </a:solidFill>
              </a:rPr>
              <a:t>Plastic straws up to 200 years.</a:t>
            </a:r>
            <a:endParaRPr lang="en-US">
              <a:solidFill>
                <a:srgbClr val="000000"/>
              </a:solidFill>
              <a:cs typeface="Calibri"/>
            </a:endParaRPr>
          </a:p>
          <a:p>
            <a:r>
              <a:rPr lang="en-US">
                <a:solidFill>
                  <a:srgbClr val="000000"/>
                </a:solidFill>
              </a:rPr>
              <a:t>More information here: </a:t>
            </a:r>
            <a:r>
              <a:rPr lang="en-US">
                <a:solidFill>
                  <a:srgbClr val="000000"/>
                </a:solidFill>
                <a:hlinkClick r:id="rId3"/>
              </a:rPr>
              <a:t>The lifecycle of plastics | WWF-Australia | The lifecycle of plastics | WWF Australia </a:t>
            </a:r>
            <a:endParaRPr lang="en-US">
              <a:solidFill>
                <a:srgbClr val="000000"/>
              </a:solidFill>
            </a:endParaRPr>
          </a:p>
          <a:p>
            <a:endParaRPr lang="en-GB" b="1">
              <a:solidFill>
                <a:srgbClr val="000000"/>
              </a:solidFill>
              <a:cs typeface="Calibri"/>
            </a:endParaRPr>
          </a:p>
          <a:p>
            <a:endParaRPr lang="en-GB" b="1"/>
          </a:p>
          <a:p>
            <a:endParaRPr lang="en-GB"/>
          </a:p>
          <a:p>
            <a:endParaRPr lang="en-GB"/>
          </a:p>
        </p:txBody>
      </p:sp>
      <p:sp>
        <p:nvSpPr>
          <p:cNvPr id="4" name="Slide Number Placeholder 3"/>
          <p:cNvSpPr>
            <a:spLocks noGrp="1"/>
          </p:cNvSpPr>
          <p:nvPr>
            <p:ph type="sldNum" sz="quarter" idx="5"/>
          </p:nvPr>
        </p:nvSpPr>
        <p:spPr/>
        <p:txBody>
          <a:bodyPr/>
          <a:lstStyle/>
          <a:p>
            <a:fld id="{E38A36C7-00B5-4CF1-9DE7-E6C43BFF3A6B}" type="slidenum">
              <a:rPr lang="en-GB"/>
              <a:t>17</a:t>
            </a:fld>
            <a:endParaRPr lang="en-GB"/>
          </a:p>
        </p:txBody>
      </p:sp>
    </p:spTree>
    <p:extLst>
      <p:ext uri="{BB962C8B-B14F-4D97-AF65-F5344CB8AC3E}">
        <p14:creationId xmlns:p14="http://schemas.microsoft.com/office/powerpoint/2010/main" val="34499154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cs typeface="Calibri"/>
            </a:endParaRPr>
          </a:p>
        </p:txBody>
      </p:sp>
      <p:sp>
        <p:nvSpPr>
          <p:cNvPr id="4" name="Slide Number Placeholder 3"/>
          <p:cNvSpPr>
            <a:spLocks noGrp="1"/>
          </p:cNvSpPr>
          <p:nvPr>
            <p:ph type="sldNum" sz="quarter" idx="5"/>
          </p:nvPr>
        </p:nvSpPr>
        <p:spPr/>
        <p:txBody>
          <a:bodyPr/>
          <a:lstStyle/>
          <a:p>
            <a:fld id="{E38A36C7-00B5-4CF1-9DE7-E6C43BFF3A6B}" type="slidenum">
              <a:rPr lang="en-GB" smtClean="0"/>
              <a:t>18</a:t>
            </a:fld>
            <a:endParaRPr lang="en-GB"/>
          </a:p>
        </p:txBody>
      </p:sp>
    </p:spTree>
    <p:extLst>
      <p:ext uri="{BB962C8B-B14F-4D97-AF65-F5344CB8AC3E}">
        <p14:creationId xmlns:p14="http://schemas.microsoft.com/office/powerpoint/2010/main" val="38350195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Drinks that don’t have added sugar or artificial sweeteners in are to prefer. </a:t>
            </a:r>
            <a:endParaRPr lang="en-US"/>
          </a:p>
          <a:p>
            <a:r>
              <a:rPr lang="en-GB"/>
              <a:t>Milk is also a good (and nutritious) option!</a:t>
            </a: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E38A36C7-00B5-4CF1-9DE7-E6C43BFF3A6B}" type="slidenum">
              <a:rPr lang="en-GB"/>
              <a:t>19</a:t>
            </a:fld>
            <a:endParaRPr lang="en-GB"/>
          </a:p>
        </p:txBody>
      </p:sp>
    </p:spTree>
    <p:extLst>
      <p:ext uri="{BB962C8B-B14F-4D97-AF65-F5344CB8AC3E}">
        <p14:creationId xmlns:p14="http://schemas.microsoft.com/office/powerpoint/2010/main" val="27183294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Read key messages from Will.</a:t>
            </a:r>
          </a:p>
        </p:txBody>
      </p:sp>
      <p:sp>
        <p:nvSpPr>
          <p:cNvPr id="4" name="Slide Number Placeholder 3"/>
          <p:cNvSpPr>
            <a:spLocks noGrp="1"/>
          </p:cNvSpPr>
          <p:nvPr>
            <p:ph type="sldNum" sz="quarter" idx="5"/>
          </p:nvPr>
        </p:nvSpPr>
        <p:spPr/>
        <p:txBody>
          <a:bodyPr/>
          <a:lstStyle/>
          <a:p>
            <a:fld id="{E38A36C7-00B5-4CF1-9DE7-E6C43BFF3A6B}" type="slidenum">
              <a:rPr lang="en-GB" smtClean="0"/>
              <a:t>20</a:t>
            </a:fld>
            <a:endParaRPr lang="en-GB"/>
          </a:p>
        </p:txBody>
      </p:sp>
    </p:spTree>
    <p:extLst>
      <p:ext uri="{BB962C8B-B14F-4D97-AF65-F5344CB8AC3E}">
        <p14:creationId xmlns:p14="http://schemas.microsoft.com/office/powerpoint/2010/main" val="35264918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Play the Song </a:t>
            </a:r>
            <a:r>
              <a:rPr lang="en-US">
                <a:cs typeface="Calibri"/>
                <a:sym typeface="Wingdings" panose="05000000000000000000" pitchFamily="2" charset="2"/>
              </a:rPr>
              <a:t></a:t>
            </a:r>
            <a:endParaRPr lang="en-US">
              <a:cs typeface="Calibri"/>
            </a:endParaRPr>
          </a:p>
        </p:txBody>
      </p:sp>
      <p:sp>
        <p:nvSpPr>
          <p:cNvPr id="4" name="Slide Number Placeholder 3"/>
          <p:cNvSpPr>
            <a:spLocks noGrp="1"/>
          </p:cNvSpPr>
          <p:nvPr>
            <p:ph type="sldNum" sz="quarter" idx="5"/>
          </p:nvPr>
        </p:nvSpPr>
        <p:spPr/>
        <p:txBody>
          <a:bodyPr/>
          <a:lstStyle/>
          <a:p>
            <a:fld id="{E38A36C7-00B5-4CF1-9DE7-E6C43BFF3A6B}" type="slidenum">
              <a:rPr lang="en-GB"/>
              <a:t>21</a:t>
            </a:fld>
            <a:endParaRPr lang="en-GB"/>
          </a:p>
        </p:txBody>
      </p:sp>
    </p:spTree>
    <p:extLst>
      <p:ext uri="{BB962C8B-B14F-4D97-AF65-F5344CB8AC3E}">
        <p14:creationId xmlns:p14="http://schemas.microsoft.com/office/powerpoint/2010/main" val="18776237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Riddle time!</a:t>
            </a:r>
          </a:p>
          <a:p>
            <a:endParaRPr lang="en-US">
              <a:cs typeface="Calibri"/>
            </a:endParaRPr>
          </a:p>
          <a:p>
            <a:r>
              <a:rPr lang="en-US">
                <a:cs typeface="Calibri"/>
              </a:rPr>
              <a:t>ANSWER: Water</a:t>
            </a:r>
          </a:p>
        </p:txBody>
      </p:sp>
      <p:sp>
        <p:nvSpPr>
          <p:cNvPr id="4" name="Slide Number Placeholder 3"/>
          <p:cNvSpPr>
            <a:spLocks noGrp="1"/>
          </p:cNvSpPr>
          <p:nvPr>
            <p:ph type="sldNum" sz="quarter" idx="5"/>
          </p:nvPr>
        </p:nvSpPr>
        <p:spPr/>
        <p:txBody>
          <a:bodyPr/>
          <a:lstStyle/>
          <a:p>
            <a:fld id="{E38A36C7-00B5-4CF1-9DE7-E6C43BFF3A6B}" type="slidenum">
              <a:t>2</a:t>
            </a:fld>
            <a:endParaRPr lang="en-GB"/>
          </a:p>
        </p:txBody>
      </p:sp>
    </p:spTree>
    <p:extLst>
      <p:ext uri="{BB962C8B-B14F-4D97-AF65-F5344CB8AC3E}">
        <p14:creationId xmlns:p14="http://schemas.microsoft.com/office/powerpoint/2010/main" val="7174790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a:t>Decision for presenter: Either get the children to contribute and tell you what they see in pictures or presenter just states each picture.</a:t>
            </a:r>
          </a:p>
          <a:p>
            <a:pPr marL="0" indent="0">
              <a:buFontTx/>
              <a:buNone/>
            </a:pPr>
            <a:endParaRPr lang="en-GB"/>
          </a:p>
          <a:p>
            <a:pPr marL="171450" indent="-171450">
              <a:buFontTx/>
              <a:buChar char="-"/>
            </a:pPr>
            <a:r>
              <a:rPr lang="en-GB"/>
              <a:t>Speak the text below</a:t>
            </a:r>
          </a:p>
          <a:p>
            <a:pPr marL="0" indent="0">
              <a:buFontTx/>
              <a:buNone/>
            </a:pPr>
            <a:r>
              <a:rPr lang="en-GB"/>
              <a:t>Water is essential for life. 70% of the earth’s surface is water and without it there would be no life on the planet at all. Some people have lots of safe water to use, whereas others have very little. </a:t>
            </a:r>
          </a:p>
          <a:p>
            <a:pPr marL="171450" indent="-171450">
              <a:buFontTx/>
              <a:buChar char="-"/>
            </a:pPr>
            <a:r>
              <a:rPr lang="en-GB"/>
              <a:t>Use pictures to show where water can be found on earth</a:t>
            </a:r>
          </a:p>
          <a:p>
            <a:pPr marL="228600" indent="-228600">
              <a:buFontTx/>
              <a:buAutoNum type="arabicPeriod"/>
            </a:pPr>
            <a:r>
              <a:rPr lang="en-GB"/>
              <a:t>Lake</a:t>
            </a:r>
          </a:p>
          <a:p>
            <a:pPr marL="228600" indent="-228600">
              <a:buFontTx/>
              <a:buAutoNum type="arabicPeriod"/>
            </a:pPr>
            <a:r>
              <a:rPr lang="en-GB"/>
              <a:t>Ice </a:t>
            </a:r>
          </a:p>
          <a:p>
            <a:pPr marL="228600" indent="-228600">
              <a:buFontTx/>
              <a:buAutoNum type="arabicPeriod"/>
            </a:pPr>
            <a:r>
              <a:rPr lang="en-GB"/>
              <a:t>Clouds</a:t>
            </a:r>
          </a:p>
          <a:p>
            <a:pPr marL="0" indent="0">
              <a:buFontTx/>
              <a:buNone/>
            </a:pPr>
            <a:endParaRPr lang="en-GB"/>
          </a:p>
        </p:txBody>
      </p:sp>
      <p:sp>
        <p:nvSpPr>
          <p:cNvPr id="4" name="Slide Number Placeholder 3"/>
          <p:cNvSpPr>
            <a:spLocks noGrp="1"/>
          </p:cNvSpPr>
          <p:nvPr>
            <p:ph type="sldNum" sz="quarter" idx="5"/>
          </p:nvPr>
        </p:nvSpPr>
        <p:spPr/>
        <p:txBody>
          <a:bodyPr/>
          <a:lstStyle/>
          <a:p>
            <a:fld id="{E38A36C7-00B5-4CF1-9DE7-E6C43BFF3A6B}" type="slidenum">
              <a:rPr lang="en-GB" smtClean="0"/>
              <a:t>3</a:t>
            </a:fld>
            <a:endParaRPr lang="en-GB"/>
          </a:p>
        </p:txBody>
      </p:sp>
    </p:spTree>
    <p:extLst>
      <p:ext uri="{BB962C8B-B14F-4D97-AF65-F5344CB8AC3E}">
        <p14:creationId xmlns:p14="http://schemas.microsoft.com/office/powerpoint/2010/main" val="38538183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 Play video</a:t>
            </a:r>
          </a:p>
        </p:txBody>
      </p:sp>
      <p:sp>
        <p:nvSpPr>
          <p:cNvPr id="4" name="Slide Number Placeholder 3"/>
          <p:cNvSpPr>
            <a:spLocks noGrp="1"/>
          </p:cNvSpPr>
          <p:nvPr>
            <p:ph type="sldNum" sz="quarter" idx="5"/>
          </p:nvPr>
        </p:nvSpPr>
        <p:spPr/>
        <p:txBody>
          <a:bodyPr/>
          <a:lstStyle/>
          <a:p>
            <a:fld id="{E38A36C7-00B5-4CF1-9DE7-E6C43BFF3A6B}" type="slidenum">
              <a:t>4</a:t>
            </a:fld>
            <a:endParaRPr lang="en-GB"/>
          </a:p>
        </p:txBody>
      </p:sp>
    </p:spTree>
    <p:extLst>
      <p:ext uri="{BB962C8B-B14F-4D97-AF65-F5344CB8AC3E}">
        <p14:creationId xmlns:p14="http://schemas.microsoft.com/office/powerpoint/2010/main" val="29976151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Presenter decision: Either ask children first before showing images or just show each picture and state.</a:t>
            </a:r>
          </a:p>
          <a:p>
            <a:r>
              <a:rPr lang="en-GB"/>
              <a:t>Ask the group if they can think about how they have used water so far in their day.</a:t>
            </a:r>
          </a:p>
        </p:txBody>
      </p:sp>
      <p:sp>
        <p:nvSpPr>
          <p:cNvPr id="4" name="Slide Number Placeholder 3"/>
          <p:cNvSpPr>
            <a:spLocks noGrp="1"/>
          </p:cNvSpPr>
          <p:nvPr>
            <p:ph type="sldNum" sz="quarter" idx="5"/>
          </p:nvPr>
        </p:nvSpPr>
        <p:spPr/>
        <p:txBody>
          <a:bodyPr/>
          <a:lstStyle/>
          <a:p>
            <a:fld id="{E38A36C7-00B5-4CF1-9DE7-E6C43BFF3A6B}" type="slidenum">
              <a:rPr lang="en-GB" smtClean="0"/>
              <a:t>5</a:t>
            </a:fld>
            <a:endParaRPr lang="en-GB"/>
          </a:p>
        </p:txBody>
      </p:sp>
    </p:spTree>
    <p:extLst>
      <p:ext uri="{BB962C8B-B14F-4D97-AF65-F5344CB8AC3E}">
        <p14:creationId xmlns:p14="http://schemas.microsoft.com/office/powerpoint/2010/main" val="5946200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 Go through content on page first.</a:t>
            </a:r>
          </a:p>
          <a:p>
            <a:r>
              <a:rPr lang="en-GB"/>
              <a:t> - Next, play BBC bitesize video about hydration</a:t>
            </a:r>
          </a:p>
        </p:txBody>
      </p:sp>
      <p:sp>
        <p:nvSpPr>
          <p:cNvPr id="4" name="Slide Number Placeholder 3"/>
          <p:cNvSpPr>
            <a:spLocks noGrp="1"/>
          </p:cNvSpPr>
          <p:nvPr>
            <p:ph type="sldNum" sz="quarter" idx="5"/>
          </p:nvPr>
        </p:nvSpPr>
        <p:spPr/>
        <p:txBody>
          <a:bodyPr/>
          <a:lstStyle/>
          <a:p>
            <a:fld id="{E38A36C7-00B5-4CF1-9DE7-E6C43BFF3A6B}" type="slidenum">
              <a:rPr lang="en-GB" smtClean="0"/>
              <a:t>6</a:t>
            </a:fld>
            <a:endParaRPr lang="en-GB"/>
          </a:p>
        </p:txBody>
      </p:sp>
    </p:spTree>
    <p:extLst>
      <p:ext uri="{BB962C8B-B14F-4D97-AF65-F5344CB8AC3E}">
        <p14:creationId xmlns:p14="http://schemas.microsoft.com/office/powerpoint/2010/main" val="20603355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cs typeface="Calibri"/>
              </a:rPr>
              <a:t>Presenter decision: Get children to take a guess of body parts / organs that the arrows are pointing to. Otherwise, just state each one.</a:t>
            </a:r>
          </a:p>
          <a:p>
            <a:endParaRPr lang="en-US" b="1" dirty="0">
              <a:cs typeface="Calibri"/>
            </a:endParaRPr>
          </a:p>
          <a:p>
            <a:r>
              <a:rPr lang="en-US" b="0" dirty="0">
                <a:cs typeface="Calibri"/>
              </a:rPr>
              <a:t>When talking about ‘muscles’, ask children to stand up from their seats and run on the spot as fast as they can for 5 seconds. </a:t>
            </a:r>
          </a:p>
        </p:txBody>
      </p:sp>
      <p:sp>
        <p:nvSpPr>
          <p:cNvPr id="4" name="Slide Number Placeholder 3"/>
          <p:cNvSpPr>
            <a:spLocks noGrp="1"/>
          </p:cNvSpPr>
          <p:nvPr>
            <p:ph type="sldNum" sz="quarter" idx="5"/>
          </p:nvPr>
        </p:nvSpPr>
        <p:spPr/>
        <p:txBody>
          <a:bodyPr/>
          <a:lstStyle/>
          <a:p>
            <a:fld id="{E38A36C7-00B5-4CF1-9DE7-E6C43BFF3A6B}" type="slidenum">
              <a:t>7</a:t>
            </a:fld>
            <a:endParaRPr lang="en-GB"/>
          </a:p>
        </p:txBody>
      </p:sp>
    </p:spTree>
    <p:extLst>
      <p:ext uri="{BB962C8B-B14F-4D97-AF65-F5344CB8AC3E}">
        <p14:creationId xmlns:p14="http://schemas.microsoft.com/office/powerpoint/2010/main" val="8347026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Arrows showing reasons why we should drink water </a:t>
            </a:r>
          </a:p>
          <a:p>
            <a:r>
              <a:rPr lang="en-GB"/>
              <a:t>Energy: Hydration is important to keep energy levels up for learning &amp; playtime (refer back to running on the spot they have just done)</a:t>
            </a:r>
          </a:p>
          <a:p>
            <a:r>
              <a:rPr lang="en-GB"/>
              <a:t>Attention: Hydration is important to maintain attention / concentration in class</a:t>
            </a:r>
          </a:p>
          <a:p>
            <a:r>
              <a:rPr lang="en-GB"/>
              <a:t>Memory: Hydration is important to support learning and retain information</a:t>
            </a:r>
          </a:p>
          <a:p>
            <a:r>
              <a:rPr lang="en-GB"/>
              <a:t>Brain Power: Hydration is important for efficient learning / thinking </a:t>
            </a:r>
          </a:p>
          <a:p>
            <a:endParaRPr lang="en-GB"/>
          </a:p>
          <a:p>
            <a:r>
              <a:rPr lang="en-GB"/>
              <a:t>Look out for signs of dehydration:</a:t>
            </a:r>
          </a:p>
          <a:p>
            <a:pPr marL="171450" indent="-171450">
              <a:buFontTx/>
              <a:buChar char="-"/>
            </a:pPr>
            <a:r>
              <a:rPr lang="en-GB"/>
              <a:t>Loss of attention</a:t>
            </a:r>
          </a:p>
          <a:p>
            <a:pPr marL="171450" indent="-171450">
              <a:buFontTx/>
              <a:buChar char="-"/>
            </a:pPr>
            <a:r>
              <a:rPr lang="en-GB"/>
              <a:t>Brain fog / forgetful </a:t>
            </a:r>
          </a:p>
          <a:p>
            <a:pPr marL="171450" indent="-171450">
              <a:buFontTx/>
              <a:buChar char="-"/>
            </a:pPr>
            <a:r>
              <a:rPr lang="en-GB"/>
              <a:t>Isolation from learning</a:t>
            </a:r>
          </a:p>
          <a:p>
            <a:pPr marL="171450" indent="-171450">
              <a:buFontTx/>
              <a:buChar char="-"/>
            </a:pPr>
            <a:r>
              <a:rPr lang="en-GB"/>
              <a:t>Anger / frustration</a:t>
            </a:r>
          </a:p>
          <a:p>
            <a:pPr marL="0" indent="0">
              <a:buFontTx/>
              <a:buNone/>
            </a:pPr>
            <a:endParaRPr lang="en-GB"/>
          </a:p>
        </p:txBody>
      </p:sp>
      <p:sp>
        <p:nvSpPr>
          <p:cNvPr id="4" name="Slide Number Placeholder 3"/>
          <p:cNvSpPr>
            <a:spLocks noGrp="1"/>
          </p:cNvSpPr>
          <p:nvPr>
            <p:ph type="sldNum" sz="quarter" idx="5"/>
          </p:nvPr>
        </p:nvSpPr>
        <p:spPr/>
        <p:txBody>
          <a:bodyPr/>
          <a:lstStyle/>
          <a:p>
            <a:fld id="{E38A36C7-00B5-4CF1-9DE7-E6C43BFF3A6B}" type="slidenum">
              <a:rPr lang="en-GB" smtClean="0"/>
              <a:t>8</a:t>
            </a:fld>
            <a:endParaRPr lang="en-GB"/>
          </a:p>
        </p:txBody>
      </p:sp>
    </p:spTree>
    <p:extLst>
      <p:ext uri="{BB962C8B-B14F-4D97-AF65-F5344CB8AC3E}">
        <p14:creationId xmlns:p14="http://schemas.microsoft.com/office/powerpoint/2010/main" val="41118259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GB"/>
              <a:t>Ask the children if they know that sugar can damage their teeth, and how (pain, decay…).</a:t>
            </a:r>
          </a:p>
          <a:p>
            <a:pPr marL="0" indent="0">
              <a:buFontTx/>
              <a:buNone/>
            </a:pPr>
            <a:r>
              <a:rPr lang="en-GB"/>
              <a:t>Ask the children to guess how many teaspoons of sugar are contained in this popular fizzy drink (6) and how many there are in water (0). </a:t>
            </a:r>
          </a:p>
          <a:p>
            <a:pPr marL="0" indent="0">
              <a:buFontTx/>
              <a:buNone/>
            </a:pPr>
            <a:r>
              <a:rPr lang="en-GB"/>
              <a:t>Reveal the answers! </a:t>
            </a:r>
          </a:p>
        </p:txBody>
      </p:sp>
      <p:sp>
        <p:nvSpPr>
          <p:cNvPr id="4" name="Slide Number Placeholder 3"/>
          <p:cNvSpPr>
            <a:spLocks noGrp="1"/>
          </p:cNvSpPr>
          <p:nvPr>
            <p:ph type="sldNum" sz="quarter" idx="5"/>
          </p:nvPr>
        </p:nvSpPr>
        <p:spPr/>
        <p:txBody>
          <a:bodyPr/>
          <a:lstStyle/>
          <a:p>
            <a:fld id="{E38A36C7-00B5-4CF1-9DE7-E6C43BFF3A6B}" type="slidenum">
              <a:rPr lang="en-GB" smtClean="0"/>
              <a:t>9</a:t>
            </a:fld>
            <a:endParaRPr lang="en-GB"/>
          </a:p>
        </p:txBody>
      </p:sp>
    </p:spTree>
    <p:extLst>
      <p:ext uri="{BB962C8B-B14F-4D97-AF65-F5344CB8AC3E}">
        <p14:creationId xmlns:p14="http://schemas.microsoft.com/office/powerpoint/2010/main" val="6512396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444E70-6744-F71A-44AF-05E6A19E283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0C680C09-323C-0CEB-52D0-B3BE211FF91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A25C191-BBD5-A6E5-47FE-6E2E1210821E}"/>
              </a:ext>
            </a:extLst>
          </p:cNvPr>
          <p:cNvSpPr>
            <a:spLocks noGrp="1"/>
          </p:cNvSpPr>
          <p:nvPr>
            <p:ph type="dt" sz="half" idx="10"/>
          </p:nvPr>
        </p:nvSpPr>
        <p:spPr/>
        <p:txBody>
          <a:bodyPr/>
          <a:lstStyle/>
          <a:p>
            <a:fld id="{AFAD544A-D685-441E-BE8F-3B7798B92886}" type="datetimeFigureOut">
              <a:rPr lang="en-GB" smtClean="0"/>
              <a:t>30/04/2024</a:t>
            </a:fld>
            <a:endParaRPr lang="en-GB"/>
          </a:p>
        </p:txBody>
      </p:sp>
      <p:sp>
        <p:nvSpPr>
          <p:cNvPr id="5" name="Footer Placeholder 4">
            <a:extLst>
              <a:ext uri="{FF2B5EF4-FFF2-40B4-BE49-F238E27FC236}">
                <a16:creationId xmlns:a16="http://schemas.microsoft.com/office/drawing/2014/main" id="{A9DD573F-122A-3547-424C-92936A1C00F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9820C7A-A7EA-592D-AC20-C7343051E13F}"/>
              </a:ext>
            </a:extLst>
          </p:cNvPr>
          <p:cNvSpPr>
            <a:spLocks noGrp="1"/>
          </p:cNvSpPr>
          <p:nvPr>
            <p:ph type="sldNum" sz="quarter" idx="12"/>
          </p:nvPr>
        </p:nvSpPr>
        <p:spPr/>
        <p:txBody>
          <a:bodyPr/>
          <a:lstStyle/>
          <a:p>
            <a:fld id="{EBD1B723-B781-44B9-BD1E-FE40C75674C6}" type="slidenum">
              <a:rPr lang="en-GB" smtClean="0"/>
              <a:t>‹#›</a:t>
            </a:fld>
            <a:endParaRPr lang="en-GB"/>
          </a:p>
        </p:txBody>
      </p:sp>
    </p:spTree>
    <p:extLst>
      <p:ext uri="{BB962C8B-B14F-4D97-AF65-F5344CB8AC3E}">
        <p14:creationId xmlns:p14="http://schemas.microsoft.com/office/powerpoint/2010/main" val="79419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CBD25-F12C-8008-98F9-90E68ECBD95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5F80FF9-64D6-2A82-8602-BC8272CD9DF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15424E5-6BFA-87E4-2E23-9332C61E3991}"/>
              </a:ext>
            </a:extLst>
          </p:cNvPr>
          <p:cNvSpPr>
            <a:spLocks noGrp="1"/>
          </p:cNvSpPr>
          <p:nvPr>
            <p:ph type="dt" sz="half" idx="10"/>
          </p:nvPr>
        </p:nvSpPr>
        <p:spPr/>
        <p:txBody>
          <a:bodyPr/>
          <a:lstStyle/>
          <a:p>
            <a:fld id="{AFAD544A-D685-441E-BE8F-3B7798B92886}" type="datetimeFigureOut">
              <a:rPr lang="en-GB" smtClean="0"/>
              <a:t>30/04/2024</a:t>
            </a:fld>
            <a:endParaRPr lang="en-GB"/>
          </a:p>
        </p:txBody>
      </p:sp>
      <p:sp>
        <p:nvSpPr>
          <p:cNvPr id="5" name="Footer Placeholder 4">
            <a:extLst>
              <a:ext uri="{FF2B5EF4-FFF2-40B4-BE49-F238E27FC236}">
                <a16:creationId xmlns:a16="http://schemas.microsoft.com/office/drawing/2014/main" id="{14248323-BCFB-8A6E-CB90-B6902E49E3C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106DD58-7669-56D3-E953-C4A6A21280C6}"/>
              </a:ext>
            </a:extLst>
          </p:cNvPr>
          <p:cNvSpPr>
            <a:spLocks noGrp="1"/>
          </p:cNvSpPr>
          <p:nvPr>
            <p:ph type="sldNum" sz="quarter" idx="12"/>
          </p:nvPr>
        </p:nvSpPr>
        <p:spPr/>
        <p:txBody>
          <a:bodyPr/>
          <a:lstStyle/>
          <a:p>
            <a:fld id="{EBD1B723-B781-44B9-BD1E-FE40C75674C6}" type="slidenum">
              <a:rPr lang="en-GB" smtClean="0"/>
              <a:t>‹#›</a:t>
            </a:fld>
            <a:endParaRPr lang="en-GB"/>
          </a:p>
        </p:txBody>
      </p:sp>
    </p:spTree>
    <p:extLst>
      <p:ext uri="{BB962C8B-B14F-4D97-AF65-F5344CB8AC3E}">
        <p14:creationId xmlns:p14="http://schemas.microsoft.com/office/powerpoint/2010/main" val="21417972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A7716D6-D3C9-F017-E573-0A965A2C397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D604672-24C0-44A3-9631-9AC37251D87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127F25A-2668-E2A7-626F-50FEE3F5E04F}"/>
              </a:ext>
            </a:extLst>
          </p:cNvPr>
          <p:cNvSpPr>
            <a:spLocks noGrp="1"/>
          </p:cNvSpPr>
          <p:nvPr>
            <p:ph type="dt" sz="half" idx="10"/>
          </p:nvPr>
        </p:nvSpPr>
        <p:spPr/>
        <p:txBody>
          <a:bodyPr/>
          <a:lstStyle/>
          <a:p>
            <a:fld id="{AFAD544A-D685-441E-BE8F-3B7798B92886}" type="datetimeFigureOut">
              <a:rPr lang="en-GB" smtClean="0"/>
              <a:t>30/04/2024</a:t>
            </a:fld>
            <a:endParaRPr lang="en-GB"/>
          </a:p>
        </p:txBody>
      </p:sp>
      <p:sp>
        <p:nvSpPr>
          <p:cNvPr id="5" name="Footer Placeholder 4">
            <a:extLst>
              <a:ext uri="{FF2B5EF4-FFF2-40B4-BE49-F238E27FC236}">
                <a16:creationId xmlns:a16="http://schemas.microsoft.com/office/drawing/2014/main" id="{387F8C60-7346-07E3-A7EF-0DF04702ED3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14AA746-8AD7-D5EF-F6D9-5CDB4B83AD06}"/>
              </a:ext>
            </a:extLst>
          </p:cNvPr>
          <p:cNvSpPr>
            <a:spLocks noGrp="1"/>
          </p:cNvSpPr>
          <p:nvPr>
            <p:ph type="sldNum" sz="quarter" idx="12"/>
          </p:nvPr>
        </p:nvSpPr>
        <p:spPr/>
        <p:txBody>
          <a:bodyPr/>
          <a:lstStyle/>
          <a:p>
            <a:fld id="{EBD1B723-B781-44B9-BD1E-FE40C75674C6}" type="slidenum">
              <a:rPr lang="en-GB" smtClean="0"/>
              <a:t>‹#›</a:t>
            </a:fld>
            <a:endParaRPr lang="en-GB"/>
          </a:p>
        </p:txBody>
      </p:sp>
    </p:spTree>
    <p:extLst>
      <p:ext uri="{BB962C8B-B14F-4D97-AF65-F5344CB8AC3E}">
        <p14:creationId xmlns:p14="http://schemas.microsoft.com/office/powerpoint/2010/main" val="25666223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900E0C-66C3-82F4-B54B-F5CA0A144EB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1C35F95-602E-29A8-75DE-9C52741D162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7F4DABB-946A-51E9-CBC2-BE6E75E72BF0}"/>
              </a:ext>
            </a:extLst>
          </p:cNvPr>
          <p:cNvSpPr>
            <a:spLocks noGrp="1"/>
          </p:cNvSpPr>
          <p:nvPr>
            <p:ph type="dt" sz="half" idx="10"/>
          </p:nvPr>
        </p:nvSpPr>
        <p:spPr/>
        <p:txBody>
          <a:bodyPr/>
          <a:lstStyle/>
          <a:p>
            <a:fld id="{AFAD544A-D685-441E-BE8F-3B7798B92886}" type="datetimeFigureOut">
              <a:rPr lang="en-GB" smtClean="0"/>
              <a:t>30/04/2024</a:t>
            </a:fld>
            <a:endParaRPr lang="en-GB"/>
          </a:p>
        </p:txBody>
      </p:sp>
      <p:sp>
        <p:nvSpPr>
          <p:cNvPr id="5" name="Footer Placeholder 4">
            <a:extLst>
              <a:ext uri="{FF2B5EF4-FFF2-40B4-BE49-F238E27FC236}">
                <a16:creationId xmlns:a16="http://schemas.microsoft.com/office/drawing/2014/main" id="{63925D11-4E11-3F09-2BF3-0D87D3CBBB8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88AC663-AE4F-4479-0FE7-B751E5CECEFD}"/>
              </a:ext>
            </a:extLst>
          </p:cNvPr>
          <p:cNvSpPr>
            <a:spLocks noGrp="1"/>
          </p:cNvSpPr>
          <p:nvPr>
            <p:ph type="sldNum" sz="quarter" idx="12"/>
          </p:nvPr>
        </p:nvSpPr>
        <p:spPr/>
        <p:txBody>
          <a:bodyPr/>
          <a:lstStyle/>
          <a:p>
            <a:fld id="{EBD1B723-B781-44B9-BD1E-FE40C75674C6}" type="slidenum">
              <a:rPr lang="en-GB" smtClean="0"/>
              <a:t>‹#›</a:t>
            </a:fld>
            <a:endParaRPr lang="en-GB"/>
          </a:p>
        </p:txBody>
      </p:sp>
    </p:spTree>
    <p:extLst>
      <p:ext uri="{BB962C8B-B14F-4D97-AF65-F5344CB8AC3E}">
        <p14:creationId xmlns:p14="http://schemas.microsoft.com/office/powerpoint/2010/main" val="3878338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A4E1E-E3E6-E7F4-BBAC-84C8FA8C274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BF2058B-959A-F06A-7266-237412B0D46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B2BA0D5-4517-8355-BEE4-EE28D28A558E}"/>
              </a:ext>
            </a:extLst>
          </p:cNvPr>
          <p:cNvSpPr>
            <a:spLocks noGrp="1"/>
          </p:cNvSpPr>
          <p:nvPr>
            <p:ph type="dt" sz="half" idx="10"/>
          </p:nvPr>
        </p:nvSpPr>
        <p:spPr/>
        <p:txBody>
          <a:bodyPr/>
          <a:lstStyle/>
          <a:p>
            <a:fld id="{AFAD544A-D685-441E-BE8F-3B7798B92886}" type="datetimeFigureOut">
              <a:rPr lang="en-GB" smtClean="0"/>
              <a:t>30/04/2024</a:t>
            </a:fld>
            <a:endParaRPr lang="en-GB"/>
          </a:p>
        </p:txBody>
      </p:sp>
      <p:sp>
        <p:nvSpPr>
          <p:cNvPr id="5" name="Footer Placeholder 4">
            <a:extLst>
              <a:ext uri="{FF2B5EF4-FFF2-40B4-BE49-F238E27FC236}">
                <a16:creationId xmlns:a16="http://schemas.microsoft.com/office/drawing/2014/main" id="{65EBFCD9-DBA4-787A-6425-C4301753DD3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6275864-86A6-B1A4-7DCC-87A446D71726}"/>
              </a:ext>
            </a:extLst>
          </p:cNvPr>
          <p:cNvSpPr>
            <a:spLocks noGrp="1"/>
          </p:cNvSpPr>
          <p:nvPr>
            <p:ph type="sldNum" sz="quarter" idx="12"/>
          </p:nvPr>
        </p:nvSpPr>
        <p:spPr/>
        <p:txBody>
          <a:bodyPr/>
          <a:lstStyle/>
          <a:p>
            <a:fld id="{EBD1B723-B781-44B9-BD1E-FE40C75674C6}" type="slidenum">
              <a:rPr lang="en-GB" smtClean="0"/>
              <a:t>‹#›</a:t>
            </a:fld>
            <a:endParaRPr lang="en-GB"/>
          </a:p>
        </p:txBody>
      </p:sp>
    </p:spTree>
    <p:extLst>
      <p:ext uri="{BB962C8B-B14F-4D97-AF65-F5344CB8AC3E}">
        <p14:creationId xmlns:p14="http://schemas.microsoft.com/office/powerpoint/2010/main" val="1871406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A7E09-4867-F826-8E15-60B2F7CFC1A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5FBE405-C76E-DF7F-8AF1-6E5416865CA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744DBC2-8A4E-6BED-40D7-36D75393510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AF23EE5-593C-27CE-9079-FA7592A3AD4F}"/>
              </a:ext>
            </a:extLst>
          </p:cNvPr>
          <p:cNvSpPr>
            <a:spLocks noGrp="1"/>
          </p:cNvSpPr>
          <p:nvPr>
            <p:ph type="dt" sz="half" idx="10"/>
          </p:nvPr>
        </p:nvSpPr>
        <p:spPr/>
        <p:txBody>
          <a:bodyPr/>
          <a:lstStyle/>
          <a:p>
            <a:fld id="{AFAD544A-D685-441E-BE8F-3B7798B92886}" type="datetimeFigureOut">
              <a:rPr lang="en-GB" smtClean="0"/>
              <a:t>30/04/2024</a:t>
            </a:fld>
            <a:endParaRPr lang="en-GB"/>
          </a:p>
        </p:txBody>
      </p:sp>
      <p:sp>
        <p:nvSpPr>
          <p:cNvPr id="6" name="Footer Placeholder 5">
            <a:extLst>
              <a:ext uri="{FF2B5EF4-FFF2-40B4-BE49-F238E27FC236}">
                <a16:creationId xmlns:a16="http://schemas.microsoft.com/office/drawing/2014/main" id="{0E21C34C-8125-458A-64CB-C934EFEB847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C819AC7-7FA5-B2D4-905C-D0E0565B98EF}"/>
              </a:ext>
            </a:extLst>
          </p:cNvPr>
          <p:cNvSpPr>
            <a:spLocks noGrp="1"/>
          </p:cNvSpPr>
          <p:nvPr>
            <p:ph type="sldNum" sz="quarter" idx="12"/>
          </p:nvPr>
        </p:nvSpPr>
        <p:spPr/>
        <p:txBody>
          <a:bodyPr/>
          <a:lstStyle/>
          <a:p>
            <a:fld id="{EBD1B723-B781-44B9-BD1E-FE40C75674C6}" type="slidenum">
              <a:rPr lang="en-GB" smtClean="0"/>
              <a:t>‹#›</a:t>
            </a:fld>
            <a:endParaRPr lang="en-GB"/>
          </a:p>
        </p:txBody>
      </p:sp>
    </p:spTree>
    <p:extLst>
      <p:ext uri="{BB962C8B-B14F-4D97-AF65-F5344CB8AC3E}">
        <p14:creationId xmlns:p14="http://schemas.microsoft.com/office/powerpoint/2010/main" val="33821145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F1775-3325-8931-5E9C-1B0DDA6161C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E5B4A7F-6C95-5AB8-211C-16862989560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9DE8A80-D8EC-30CF-BC86-8389633802E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D691316-BF99-0133-9A97-ADA7F99EE1B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615CB46-EA94-EE9A-F1DC-0D66B1450E2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6BD07F03-E6BE-01D3-08EC-2DB6AA211B65}"/>
              </a:ext>
            </a:extLst>
          </p:cNvPr>
          <p:cNvSpPr>
            <a:spLocks noGrp="1"/>
          </p:cNvSpPr>
          <p:nvPr>
            <p:ph type="dt" sz="half" idx="10"/>
          </p:nvPr>
        </p:nvSpPr>
        <p:spPr/>
        <p:txBody>
          <a:bodyPr/>
          <a:lstStyle/>
          <a:p>
            <a:fld id="{AFAD544A-D685-441E-BE8F-3B7798B92886}" type="datetimeFigureOut">
              <a:rPr lang="en-GB" smtClean="0"/>
              <a:t>30/04/2024</a:t>
            </a:fld>
            <a:endParaRPr lang="en-GB"/>
          </a:p>
        </p:txBody>
      </p:sp>
      <p:sp>
        <p:nvSpPr>
          <p:cNvPr id="8" name="Footer Placeholder 7">
            <a:extLst>
              <a:ext uri="{FF2B5EF4-FFF2-40B4-BE49-F238E27FC236}">
                <a16:creationId xmlns:a16="http://schemas.microsoft.com/office/drawing/2014/main" id="{462F6091-A25F-DF27-DC7E-213EF1BD2D4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C9DB25F-A4D5-4033-4429-E061829F8B39}"/>
              </a:ext>
            </a:extLst>
          </p:cNvPr>
          <p:cNvSpPr>
            <a:spLocks noGrp="1"/>
          </p:cNvSpPr>
          <p:nvPr>
            <p:ph type="sldNum" sz="quarter" idx="12"/>
          </p:nvPr>
        </p:nvSpPr>
        <p:spPr/>
        <p:txBody>
          <a:bodyPr/>
          <a:lstStyle/>
          <a:p>
            <a:fld id="{EBD1B723-B781-44B9-BD1E-FE40C75674C6}" type="slidenum">
              <a:rPr lang="en-GB" smtClean="0"/>
              <a:t>‹#›</a:t>
            </a:fld>
            <a:endParaRPr lang="en-GB"/>
          </a:p>
        </p:txBody>
      </p:sp>
    </p:spTree>
    <p:extLst>
      <p:ext uri="{BB962C8B-B14F-4D97-AF65-F5344CB8AC3E}">
        <p14:creationId xmlns:p14="http://schemas.microsoft.com/office/powerpoint/2010/main" val="4732000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5A229-36BB-9DBB-F9F3-66C5F78F986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08FA039-1B6F-DF1F-07C3-B97BFA392345}"/>
              </a:ext>
            </a:extLst>
          </p:cNvPr>
          <p:cNvSpPr>
            <a:spLocks noGrp="1"/>
          </p:cNvSpPr>
          <p:nvPr>
            <p:ph type="dt" sz="half" idx="10"/>
          </p:nvPr>
        </p:nvSpPr>
        <p:spPr/>
        <p:txBody>
          <a:bodyPr/>
          <a:lstStyle/>
          <a:p>
            <a:fld id="{AFAD544A-D685-441E-BE8F-3B7798B92886}" type="datetimeFigureOut">
              <a:rPr lang="en-GB" smtClean="0"/>
              <a:t>30/04/2024</a:t>
            </a:fld>
            <a:endParaRPr lang="en-GB"/>
          </a:p>
        </p:txBody>
      </p:sp>
      <p:sp>
        <p:nvSpPr>
          <p:cNvPr id="4" name="Footer Placeholder 3">
            <a:extLst>
              <a:ext uri="{FF2B5EF4-FFF2-40B4-BE49-F238E27FC236}">
                <a16:creationId xmlns:a16="http://schemas.microsoft.com/office/drawing/2014/main" id="{0835FD05-0AA2-ECB3-37C5-E1CCA079664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29E9DAF1-73C4-3AD9-1780-FE83C6836916}"/>
              </a:ext>
            </a:extLst>
          </p:cNvPr>
          <p:cNvSpPr>
            <a:spLocks noGrp="1"/>
          </p:cNvSpPr>
          <p:nvPr>
            <p:ph type="sldNum" sz="quarter" idx="12"/>
          </p:nvPr>
        </p:nvSpPr>
        <p:spPr/>
        <p:txBody>
          <a:bodyPr/>
          <a:lstStyle/>
          <a:p>
            <a:fld id="{EBD1B723-B781-44B9-BD1E-FE40C75674C6}" type="slidenum">
              <a:rPr lang="en-GB" smtClean="0"/>
              <a:t>‹#›</a:t>
            </a:fld>
            <a:endParaRPr lang="en-GB"/>
          </a:p>
        </p:txBody>
      </p:sp>
    </p:spTree>
    <p:extLst>
      <p:ext uri="{BB962C8B-B14F-4D97-AF65-F5344CB8AC3E}">
        <p14:creationId xmlns:p14="http://schemas.microsoft.com/office/powerpoint/2010/main" val="38440066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674BF8B-A7FB-6BD6-C6CD-48893D7D7267}"/>
              </a:ext>
            </a:extLst>
          </p:cNvPr>
          <p:cNvSpPr>
            <a:spLocks noGrp="1"/>
          </p:cNvSpPr>
          <p:nvPr>
            <p:ph type="dt" sz="half" idx="10"/>
          </p:nvPr>
        </p:nvSpPr>
        <p:spPr/>
        <p:txBody>
          <a:bodyPr/>
          <a:lstStyle/>
          <a:p>
            <a:fld id="{AFAD544A-D685-441E-BE8F-3B7798B92886}" type="datetimeFigureOut">
              <a:rPr lang="en-GB" smtClean="0"/>
              <a:t>30/04/2024</a:t>
            </a:fld>
            <a:endParaRPr lang="en-GB"/>
          </a:p>
        </p:txBody>
      </p:sp>
      <p:sp>
        <p:nvSpPr>
          <p:cNvPr id="3" name="Footer Placeholder 2">
            <a:extLst>
              <a:ext uri="{FF2B5EF4-FFF2-40B4-BE49-F238E27FC236}">
                <a16:creationId xmlns:a16="http://schemas.microsoft.com/office/drawing/2014/main" id="{F8B9B339-113D-8481-5616-34AC047E822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5B4822A-A92C-D247-0536-8F2B7E960083}"/>
              </a:ext>
            </a:extLst>
          </p:cNvPr>
          <p:cNvSpPr>
            <a:spLocks noGrp="1"/>
          </p:cNvSpPr>
          <p:nvPr>
            <p:ph type="sldNum" sz="quarter" idx="12"/>
          </p:nvPr>
        </p:nvSpPr>
        <p:spPr/>
        <p:txBody>
          <a:bodyPr/>
          <a:lstStyle/>
          <a:p>
            <a:fld id="{EBD1B723-B781-44B9-BD1E-FE40C75674C6}" type="slidenum">
              <a:rPr lang="en-GB" smtClean="0"/>
              <a:t>‹#›</a:t>
            </a:fld>
            <a:endParaRPr lang="en-GB"/>
          </a:p>
        </p:txBody>
      </p:sp>
    </p:spTree>
    <p:extLst>
      <p:ext uri="{BB962C8B-B14F-4D97-AF65-F5344CB8AC3E}">
        <p14:creationId xmlns:p14="http://schemas.microsoft.com/office/powerpoint/2010/main" val="30928719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EBACFD-2EDD-3348-40DA-AC884269C0A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93D7112-0A1B-68DA-2CD9-3886CC968C5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7DED69E-90B9-3E0B-76D3-75FCAF84C1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FE8CF1E-8335-C144-71C3-90A60ABB4216}"/>
              </a:ext>
            </a:extLst>
          </p:cNvPr>
          <p:cNvSpPr>
            <a:spLocks noGrp="1"/>
          </p:cNvSpPr>
          <p:nvPr>
            <p:ph type="dt" sz="half" idx="10"/>
          </p:nvPr>
        </p:nvSpPr>
        <p:spPr/>
        <p:txBody>
          <a:bodyPr/>
          <a:lstStyle/>
          <a:p>
            <a:fld id="{AFAD544A-D685-441E-BE8F-3B7798B92886}" type="datetimeFigureOut">
              <a:rPr lang="en-GB" smtClean="0"/>
              <a:t>30/04/2024</a:t>
            </a:fld>
            <a:endParaRPr lang="en-GB"/>
          </a:p>
        </p:txBody>
      </p:sp>
      <p:sp>
        <p:nvSpPr>
          <p:cNvPr id="6" name="Footer Placeholder 5">
            <a:extLst>
              <a:ext uri="{FF2B5EF4-FFF2-40B4-BE49-F238E27FC236}">
                <a16:creationId xmlns:a16="http://schemas.microsoft.com/office/drawing/2014/main" id="{123E8D24-A13C-A00D-86F9-1A797E40D66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7A5AC02-FB51-36F5-2841-850DCC129F3C}"/>
              </a:ext>
            </a:extLst>
          </p:cNvPr>
          <p:cNvSpPr>
            <a:spLocks noGrp="1"/>
          </p:cNvSpPr>
          <p:nvPr>
            <p:ph type="sldNum" sz="quarter" idx="12"/>
          </p:nvPr>
        </p:nvSpPr>
        <p:spPr/>
        <p:txBody>
          <a:bodyPr/>
          <a:lstStyle/>
          <a:p>
            <a:fld id="{EBD1B723-B781-44B9-BD1E-FE40C75674C6}" type="slidenum">
              <a:rPr lang="en-GB" smtClean="0"/>
              <a:t>‹#›</a:t>
            </a:fld>
            <a:endParaRPr lang="en-GB"/>
          </a:p>
        </p:txBody>
      </p:sp>
    </p:spTree>
    <p:extLst>
      <p:ext uri="{BB962C8B-B14F-4D97-AF65-F5344CB8AC3E}">
        <p14:creationId xmlns:p14="http://schemas.microsoft.com/office/powerpoint/2010/main" val="1147807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F6E5E-002E-54C8-67DF-44E078A666B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632A4E3-3C3C-0E5F-F32D-6BF9FB8FD88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652A7614-4321-0585-933F-3A005B930E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67F13B9-E8DC-2043-7F34-92CF04169B5D}"/>
              </a:ext>
            </a:extLst>
          </p:cNvPr>
          <p:cNvSpPr>
            <a:spLocks noGrp="1"/>
          </p:cNvSpPr>
          <p:nvPr>
            <p:ph type="dt" sz="half" idx="10"/>
          </p:nvPr>
        </p:nvSpPr>
        <p:spPr/>
        <p:txBody>
          <a:bodyPr/>
          <a:lstStyle/>
          <a:p>
            <a:fld id="{AFAD544A-D685-441E-BE8F-3B7798B92886}" type="datetimeFigureOut">
              <a:rPr lang="en-GB" smtClean="0"/>
              <a:t>30/04/2024</a:t>
            </a:fld>
            <a:endParaRPr lang="en-GB"/>
          </a:p>
        </p:txBody>
      </p:sp>
      <p:sp>
        <p:nvSpPr>
          <p:cNvPr id="6" name="Footer Placeholder 5">
            <a:extLst>
              <a:ext uri="{FF2B5EF4-FFF2-40B4-BE49-F238E27FC236}">
                <a16:creationId xmlns:a16="http://schemas.microsoft.com/office/drawing/2014/main" id="{798C21E8-B9CD-B335-1FE1-8DA2319B084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2115668-E4EC-4512-92DF-9BD4C6EB612C}"/>
              </a:ext>
            </a:extLst>
          </p:cNvPr>
          <p:cNvSpPr>
            <a:spLocks noGrp="1"/>
          </p:cNvSpPr>
          <p:nvPr>
            <p:ph type="sldNum" sz="quarter" idx="12"/>
          </p:nvPr>
        </p:nvSpPr>
        <p:spPr/>
        <p:txBody>
          <a:bodyPr/>
          <a:lstStyle/>
          <a:p>
            <a:fld id="{EBD1B723-B781-44B9-BD1E-FE40C75674C6}" type="slidenum">
              <a:rPr lang="en-GB" smtClean="0"/>
              <a:t>‹#›</a:t>
            </a:fld>
            <a:endParaRPr lang="en-GB"/>
          </a:p>
        </p:txBody>
      </p:sp>
    </p:spTree>
    <p:extLst>
      <p:ext uri="{BB962C8B-B14F-4D97-AF65-F5344CB8AC3E}">
        <p14:creationId xmlns:p14="http://schemas.microsoft.com/office/powerpoint/2010/main" val="16526218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7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54F05CD-8E7D-62EE-85AD-B026EB3FC3A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32E6C8F-8D87-A2DF-810D-C1FECD64933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ECB9F3A-4DAE-DAD1-E3A6-01BD95ED582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FAD544A-D685-441E-BE8F-3B7798B92886}" type="datetimeFigureOut">
              <a:rPr lang="en-GB" smtClean="0"/>
              <a:t>30/04/2024</a:t>
            </a:fld>
            <a:endParaRPr lang="en-GB"/>
          </a:p>
        </p:txBody>
      </p:sp>
      <p:sp>
        <p:nvSpPr>
          <p:cNvPr id="5" name="Footer Placeholder 4">
            <a:extLst>
              <a:ext uri="{FF2B5EF4-FFF2-40B4-BE49-F238E27FC236}">
                <a16:creationId xmlns:a16="http://schemas.microsoft.com/office/drawing/2014/main" id="{A51FADD2-555A-0E5A-9D61-231096EB937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745D8113-E2E1-D35C-3023-2D1C0BDAA5F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D1B723-B781-44B9-BD1E-FE40C75674C6}" type="slidenum">
              <a:rPr lang="en-GB" smtClean="0"/>
              <a:t>‹#›</a:t>
            </a:fld>
            <a:endParaRPr lang="en-GB"/>
          </a:p>
        </p:txBody>
      </p:sp>
    </p:spTree>
    <p:extLst>
      <p:ext uri="{BB962C8B-B14F-4D97-AF65-F5344CB8AC3E}">
        <p14:creationId xmlns:p14="http://schemas.microsoft.com/office/powerpoint/2010/main" val="3898372657"/>
      </p:ext>
    </p:extLst>
  </p:cSld>
  <p:clrMap bg1="lt1" tx1="dk1" bg2="lt2" tx2="dk2" accent1="accent1" accent2="accent2" accent3="accent3" accent4="accent4" accent5="accent5" accent6="accent6" hlink="hlink" folHlink="folHlink"/>
  <p:sldLayoutIdLst>
    <p:sldLayoutId id="2147483991" r:id="rId1"/>
    <p:sldLayoutId id="2147483992" r:id="rId2"/>
    <p:sldLayoutId id="2147483993" r:id="rId3"/>
    <p:sldLayoutId id="2147483994" r:id="rId4"/>
    <p:sldLayoutId id="2147483995" r:id="rId5"/>
    <p:sldLayoutId id="2147483996" r:id="rId6"/>
    <p:sldLayoutId id="2147483997" r:id="rId7"/>
    <p:sldLayoutId id="2147483998" r:id="rId8"/>
    <p:sldLayoutId id="2147483999" r:id="rId9"/>
    <p:sldLayoutId id="2147484000" r:id="rId10"/>
    <p:sldLayoutId id="214748400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8.png"/><Relationship Id="rId7"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jpeg"/><Relationship Id="rId4" Type="http://schemas.openxmlformats.org/officeDocument/2006/relationships/image" Target="../media/image39.png"/></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49.svg"/><Relationship Id="rId5" Type="http://schemas.openxmlformats.org/officeDocument/2006/relationships/image" Target="../media/image48.pn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hyperlink" Target="https://www.bing.com/videos/search?q=the+water+song+youtube&amp;&amp;view=detail&amp;mid=A3F22ABCF068CAA41C7AA3F22ABCF068CAA41C7A&amp;&amp;FORM=VDRVRV"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hyperlink" Target="https://youtu.be/tYFTEembPR0"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hyperlink" Target="https://www.bbc.co.uk/bitesize/topics/zfmpb9q/articles/zrfj96f#z6p72v44"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2.png"/><Relationship Id="rId7" Type="http://schemas.openxmlformats.org/officeDocument/2006/relationships/image" Target="../media/image27.sv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5.sv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ee the source image">
            <a:extLst>
              <a:ext uri="{FF2B5EF4-FFF2-40B4-BE49-F238E27FC236}">
                <a16:creationId xmlns:a16="http://schemas.microsoft.com/office/drawing/2014/main" id="{3DB9AE9D-F950-BA3E-018E-8D6CD27677D9}"/>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3809" b="96387" l="5469" r="94043">
                        <a14:foregroundMark x1="11133" y1="87988" x2="5566" y2="71484"/>
                        <a14:foregroundMark x1="5566" y1="71484" x2="11523" y2="58594"/>
                        <a14:foregroundMark x1="13086" y1="88867" x2="28320" y2="95605"/>
                        <a14:foregroundMark x1="28320" y1="95605" x2="43848" y2="90527"/>
                        <a14:foregroundMark x1="43848" y1="90527" x2="45605" y2="88184"/>
                        <a14:foregroundMark x1="40039" y1="94629" x2="23633" y2="96387"/>
                        <a14:foregroundMark x1="23633" y1="96387" x2="17285" y2="94043"/>
                        <a14:foregroundMark x1="8691" y1="62402" x2="20801" y2="51855"/>
                        <a14:foregroundMark x1="20801" y1="51855" x2="25098" y2="50879"/>
                        <a14:foregroundMark x1="26172" y1="48828" x2="28027" y2="30176"/>
                        <a14:foregroundMark x1="28223" y1="32129" x2="27637" y2="47852"/>
                        <a14:foregroundMark x1="27637" y1="47852" x2="26660" y2="49023"/>
                        <a14:foregroundMark x1="31152" y1="66602" x2="35156" y2="65723"/>
                        <a14:foregroundMark x1="40430" y1="58398" x2="20508" y2="58398"/>
                        <a14:foregroundMark x1="20508" y1="58398" x2="46094" y2="59473"/>
                        <a14:foregroundMark x1="46094" y1="59473" x2="23047" y2="57031"/>
                        <a14:foregroundMark x1="23047" y1="57031" x2="21777" y2="57520"/>
                        <a14:foregroundMark x1="27148" y1="53516" x2="41309" y2="55762"/>
                        <a14:foregroundMark x1="43555" y1="54199" x2="32227" y2="52637"/>
                        <a14:foregroundMark x1="39355" y1="54590" x2="28711" y2="59082"/>
                        <a14:foregroundMark x1="39746" y1="67969" x2="23340" y2="77539"/>
                        <a14:foregroundMark x1="28027" y1="72168" x2="35742" y2="63477"/>
                        <a14:foregroundMark x1="57813" y1="75098" x2="63184" y2="55762"/>
                        <a14:foregroundMark x1="52246" y1="64648" x2="69434" y2="61035"/>
                        <a14:foregroundMark x1="69434" y1="61035" x2="70508" y2="61035"/>
                        <a14:foregroundMark x1="63485" y1="75990" x2="66143" y2="72562"/>
                        <a14:foregroundMark x1="59180" y1="81543" x2="62638" y2="77082"/>
                        <a14:foregroundMark x1="69629" y1="68066" x2="55957" y2="58203"/>
                        <a14:foregroundMark x1="55957" y1="58203" x2="53320" y2="61328"/>
                        <a14:foregroundMark x1="56934" y1="62012" x2="56934" y2="62012"/>
                        <a14:foregroundMark x1="59766" y1="66602" x2="65332" y2="66895"/>
                        <a14:foregroundMark x1="65332" y1="69336" x2="61816" y2="74414"/>
                        <a14:foregroundMark x1="57129" y1="72461" x2="57129" y2="66211"/>
                        <a14:foregroundMark x1="55566" y1="70605" x2="56934" y2="74902"/>
                        <a14:foregroundMark x1="57617" y1="55957" x2="68262" y2="56641"/>
                        <a14:foregroundMark x1="59570" y1="75098" x2="58887" y2="82227"/>
                        <a14:foregroundMark x1="62012" y1="53711" x2="62891" y2="41992"/>
                        <a14:foregroundMark x1="64393" y1="46973" x2="62500" y2="47266"/>
                        <a14:foregroundMark x1="65067" y1="46869" x2="64393" y2="46973"/>
                        <a14:foregroundMark x1="70703" y1="45996" x2="68133" y2="46394"/>
                        <a14:foregroundMark x1="76563" y1="42871" x2="54785" y2="42969"/>
                        <a14:foregroundMark x1="54785" y1="42969" x2="40625" y2="29004"/>
                        <a14:foregroundMark x1="40625" y1="29004" x2="43164" y2="10547"/>
                        <a14:foregroundMark x1="43164" y1="10547" x2="62109" y2="7227"/>
                        <a14:foregroundMark x1="62109" y1="7227" x2="80365" y2="8818"/>
                        <a14:foregroundMark x1="81308" y1="9066" x2="90914" y2="20082"/>
                        <a14:foregroundMark x1="88284" y1="41318" x2="64355" y2="44043"/>
                        <a14:foregroundMark x1="42480" y1="26855" x2="39453" y2="43262"/>
                        <a14:foregroundMark x1="39453" y1="43262" x2="56055" y2="43945"/>
                        <a14:foregroundMark x1="56055" y1="43945" x2="61230" y2="43652"/>
                        <a14:foregroundMark x1="70117" y1="45605" x2="86523" y2="46289"/>
                        <a14:foregroundMark x1="86523" y1="46289" x2="90039" y2="36816"/>
                        <a14:foregroundMark x1="90506" y1="23379" x2="84863" y2="9180"/>
                        <a14:foregroundMark x1="80799" y1="8101" x2="80372" y2="7987"/>
                        <a14:foregroundMark x1="84863" y1="9180" x2="84390" y2="9054"/>
                        <a14:foregroundMark x1="62402" y1="7129" x2="43359" y2="3906"/>
                        <a14:foregroundMark x1="43359" y1="3906" x2="41602" y2="19238"/>
                        <a14:foregroundMark x1="52441" y1="11035" x2="61133" y2="31250"/>
                        <a14:foregroundMark x1="61133" y1="31250" x2="80664" y2="24316"/>
                        <a14:foregroundMark x1="80664" y1="24316" x2="89918" y2="28123"/>
                        <a14:foregroundMark x1="47949" y1="37598" x2="54590" y2="21680"/>
                        <a14:foregroundMark x1="54590" y1="21680" x2="88770" y2="24707"/>
                        <a14:foregroundMark x1="44629" y1="30664" x2="49902" y2="7324"/>
                        <a14:foregroundMark x1="59766" y1="15527" x2="88281" y2="20508"/>
                        <a14:foregroundMark x1="62793" y1="37207" x2="89027" y2="35320"/>
                        <a14:foregroundMark x1="56836" y1="40625" x2="53027" y2="24023"/>
                        <a14:foregroundMark x1="61621" y1="33398" x2="81055" y2="30078"/>
                        <a14:foregroundMark x1="56543" y1="8887" x2="79785" y2="12695"/>
                        <a14:foregroundMark x1="81641" y1="9039" x2="90836" y2="20715"/>
                        <a14:foregroundMark x1="81836" y1="10449" x2="91265" y2="19554"/>
                        <a14:foregroundMark x1="93355" y1="9507" x2="93641" y2="8032"/>
                        <a14:foregroundMark x1="91403" y1="19571" x2="93293" y2="9826"/>
                        <a14:foregroundMark x1="83789" y1="31445" x2="85645" y2="21289"/>
                        <a14:foregroundMark x1="63281" y1="58203" x2="61816" y2="37891"/>
                        <a14:foregroundMark x1="54102" y1="59180" x2="55762" y2="56250"/>
                        <a14:foregroundMark x1="55078" y1="56445" x2="56738" y2="55859"/>
                        <a14:foregroundMark x1="54688" y1="57129" x2="54785" y2="56445"/>
                        <a14:foregroundMark x1="54688" y1="56543" x2="55078" y2="57520"/>
                        <a14:foregroundMark x1="54980" y1="56641" x2="54980" y2="56152"/>
                        <a14:foregroundMark x1="89844" y1="45215" x2="89551" y2="42773"/>
                        <a14:foregroundMark x1="89453" y1="46777" x2="89844" y2="41309"/>
                        <a14:foregroundMark x1="89648" y1="46777" x2="89746" y2="40723"/>
                        <a14:foregroundMark x1="89063" y1="46191" x2="89941" y2="41602"/>
                        <a14:foregroundMark x1="89258" y1="44824" x2="88867" y2="46680"/>
                        <a14:foregroundMark x1="89551" y1="44531" x2="89258" y2="45215"/>
                        <a14:foregroundMark x1="89941" y1="43262" x2="90039" y2="41797"/>
                        <a14:foregroundMark x1="90137" y1="42188" x2="89844" y2="44141"/>
                        <a14:backgroundMark x1="92285" y1="7715" x2="83008" y2="6738"/>
                        <a14:backgroundMark x1="81445" y1="7031" x2="95410" y2="5859"/>
                        <a14:backgroundMark x1="91895" y1="41211" x2="93945" y2="17676"/>
                        <a14:backgroundMark x1="92383" y1="40527" x2="92383" y2="41699"/>
                        <a14:backgroundMark x1="92285" y1="37988" x2="92285" y2="37988"/>
                        <a14:backgroundMark x1="91602" y1="39063" x2="93359" y2="30469"/>
                        <a14:backgroundMark x1="92969" y1="40527" x2="93066" y2="29590"/>
                        <a14:backgroundMark x1="91895" y1="40137" x2="92383" y2="28809"/>
                        <a14:backgroundMark x1="93457" y1="19824" x2="90723" y2="41895"/>
                        <a14:backgroundMark x1="90723" y1="41895" x2="90572" y2="42252"/>
                        <a14:backgroundMark x1="54869" y1="55801" x2="55273" y2="53711"/>
                        <a14:backgroundMark x1="54728" y1="56528" x2="54810" y2="56105"/>
                        <a14:backgroundMark x1="65723" y1="46973" x2="65723" y2="46973"/>
                        <a14:backgroundMark x1="65723" y1="46973" x2="66699" y2="47070"/>
                        <a14:backgroundMark x1="65430" y1="46680" x2="65820" y2="47363"/>
                        <a14:backgroundMark x1="67188" y1="72168" x2="67188" y2="71875"/>
                        <a14:backgroundMark x1="67090" y1="71387" x2="69141" y2="70117"/>
                        <a14:backgroundMark x1="66699" y1="71582" x2="66992" y2="72168"/>
                        <a14:backgroundMark x1="63574" y1="76660" x2="63574" y2="76270"/>
                        <a14:backgroundMark x1="63477" y1="75977" x2="63672" y2="76855"/>
                        <a14:backgroundMark x1="84375" y1="6152" x2="81445" y2="6152"/>
                        <a14:backgroundMark x1="79883" y1="5566" x2="81738" y2="6445"/>
                      </a14:backgroundRemoval>
                    </a14:imgEffect>
                  </a14:imgLayer>
                </a14:imgProps>
              </a:ext>
              <a:ext uri="{28A0092B-C50C-407E-A947-70E740481C1C}">
                <a14:useLocalDpi xmlns:a14="http://schemas.microsoft.com/office/drawing/2010/main" val="0"/>
              </a:ext>
            </a:extLst>
          </a:blip>
          <a:srcRect/>
          <a:stretch>
            <a:fillRect/>
          </a:stretch>
        </p:blipFill>
        <p:spPr bwMode="auto">
          <a:xfrm>
            <a:off x="4295255" y="2965803"/>
            <a:ext cx="3432695" cy="343269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4" name="TextBox 3">
            <a:extLst>
              <a:ext uri="{FF2B5EF4-FFF2-40B4-BE49-F238E27FC236}">
                <a16:creationId xmlns:a16="http://schemas.microsoft.com/office/drawing/2014/main" id="{07F7C5CB-3BC4-9C46-DE4F-83EF172A4A3B}"/>
              </a:ext>
            </a:extLst>
          </p:cNvPr>
          <p:cNvSpPr txBox="1"/>
          <p:nvPr/>
        </p:nvSpPr>
        <p:spPr>
          <a:xfrm rot="235720">
            <a:off x="5693279" y="3333801"/>
            <a:ext cx="1731488" cy="1015663"/>
          </a:xfrm>
          <a:prstGeom prst="rect">
            <a:avLst/>
          </a:prstGeom>
          <a:noFill/>
        </p:spPr>
        <p:txBody>
          <a:bodyPr wrap="square" rtlCol="0">
            <a:spAutoFit/>
          </a:bodyPr>
          <a:lstStyle/>
          <a:p>
            <a:pPr algn="ctr"/>
            <a:r>
              <a:rPr lang="en-GB" sz="2000" i="1">
                <a:solidFill>
                  <a:srgbClr val="0070C0"/>
                </a:solidFill>
                <a:latin typeface="72 Black" panose="020B0A04030603020204" pitchFamily="34" charset="0"/>
                <a:cs typeface="72 Black" panose="020B0A04030603020204" pitchFamily="34" charset="0"/>
              </a:rPr>
              <a:t>I’m Will, a ‘Water Warrior’</a:t>
            </a:r>
          </a:p>
        </p:txBody>
      </p:sp>
      <p:sp>
        <p:nvSpPr>
          <p:cNvPr id="2" name="Title 1">
            <a:extLst>
              <a:ext uri="{FF2B5EF4-FFF2-40B4-BE49-F238E27FC236}">
                <a16:creationId xmlns:a16="http://schemas.microsoft.com/office/drawing/2014/main" id="{E89B1CD3-6365-988B-5D35-206E70293A29}"/>
              </a:ext>
            </a:extLst>
          </p:cNvPr>
          <p:cNvSpPr>
            <a:spLocks noGrp="1"/>
          </p:cNvSpPr>
          <p:nvPr>
            <p:ph type="ctrTitle"/>
          </p:nvPr>
        </p:nvSpPr>
        <p:spPr>
          <a:xfrm>
            <a:off x="1792020" y="978597"/>
            <a:ext cx="9132324" cy="1628492"/>
          </a:xfrm>
        </p:spPr>
        <p:txBody>
          <a:bodyPr>
            <a:noAutofit/>
          </a:bodyPr>
          <a:lstStyle/>
          <a:p>
            <a:pPr algn="ctr"/>
            <a:r>
              <a:rPr lang="en-GB" sz="6600" b="1">
                <a:solidFill>
                  <a:schemeClr val="bg1">
                    <a:lumMod val="95000"/>
                  </a:schemeClr>
                </a:solidFill>
                <a:cs typeface="72 Condensed" panose="020B0506030000000003" pitchFamily="34" charset="0"/>
              </a:rPr>
              <a:t>Are you ready to become a </a:t>
            </a:r>
            <a:br>
              <a:rPr lang="en-GB" sz="6600" b="1">
                <a:solidFill>
                  <a:schemeClr val="bg1">
                    <a:lumMod val="95000"/>
                  </a:schemeClr>
                </a:solidFill>
                <a:cs typeface="72 Condensed" panose="020B0506030000000003" pitchFamily="34" charset="0"/>
              </a:rPr>
            </a:br>
            <a:r>
              <a:rPr lang="en-GB" sz="6600" b="1">
                <a:solidFill>
                  <a:schemeClr val="bg1">
                    <a:lumMod val="95000"/>
                  </a:schemeClr>
                </a:solidFill>
                <a:cs typeface="72 Condensed" panose="020B0506030000000003" pitchFamily="34" charset="0"/>
              </a:rPr>
              <a:t>‘Water Warrior’?</a:t>
            </a:r>
          </a:p>
        </p:txBody>
      </p:sp>
      <p:pic>
        <p:nvPicPr>
          <p:cNvPr id="5" name="Picture 4">
            <a:extLst>
              <a:ext uri="{FF2B5EF4-FFF2-40B4-BE49-F238E27FC236}">
                <a16:creationId xmlns:a16="http://schemas.microsoft.com/office/drawing/2014/main" id="{D35F9D73-C68A-67FE-D955-1ED4ACDF3C4D}"/>
              </a:ext>
            </a:extLst>
          </p:cNvPr>
          <p:cNvPicPr>
            <a:picLocks noChangeAspect="1"/>
          </p:cNvPicPr>
          <p:nvPr/>
        </p:nvPicPr>
        <p:blipFill>
          <a:blip r:embed="rId5"/>
          <a:stretch>
            <a:fillRect/>
          </a:stretch>
        </p:blipFill>
        <p:spPr>
          <a:xfrm>
            <a:off x="9149754" y="5598384"/>
            <a:ext cx="2908897" cy="1165427"/>
          </a:xfrm>
          <a:prstGeom prst="rect">
            <a:avLst/>
          </a:prstGeom>
        </p:spPr>
      </p:pic>
      <p:pic>
        <p:nvPicPr>
          <p:cNvPr id="16" name="Picture 15">
            <a:extLst>
              <a:ext uri="{FF2B5EF4-FFF2-40B4-BE49-F238E27FC236}">
                <a16:creationId xmlns:a16="http://schemas.microsoft.com/office/drawing/2014/main" id="{5B5569B2-0EF5-F5B6-9515-68E6D5593E7A}"/>
              </a:ext>
            </a:extLst>
          </p:cNvPr>
          <p:cNvPicPr>
            <a:picLocks noChangeAspect="1"/>
          </p:cNvPicPr>
          <p:nvPr/>
        </p:nvPicPr>
        <p:blipFill>
          <a:blip r:embed="rId6"/>
          <a:stretch>
            <a:fillRect/>
          </a:stretch>
        </p:blipFill>
        <p:spPr>
          <a:xfrm>
            <a:off x="133349" y="5598384"/>
            <a:ext cx="774700" cy="1187391"/>
          </a:xfrm>
          <a:prstGeom prst="rect">
            <a:avLst/>
          </a:prstGeom>
        </p:spPr>
      </p:pic>
      <p:pic>
        <p:nvPicPr>
          <p:cNvPr id="17" name="Picture 16">
            <a:extLst>
              <a:ext uri="{FF2B5EF4-FFF2-40B4-BE49-F238E27FC236}">
                <a16:creationId xmlns:a16="http://schemas.microsoft.com/office/drawing/2014/main" id="{74745CED-E578-C7E8-BDE9-5E6187B89DCA}"/>
              </a:ext>
            </a:extLst>
          </p:cNvPr>
          <p:cNvPicPr>
            <a:picLocks noChangeAspect="1"/>
          </p:cNvPicPr>
          <p:nvPr/>
        </p:nvPicPr>
        <p:blipFill>
          <a:blip r:embed="rId7"/>
          <a:stretch>
            <a:fillRect/>
          </a:stretch>
        </p:blipFill>
        <p:spPr>
          <a:xfrm>
            <a:off x="133570" y="4175951"/>
            <a:ext cx="774259" cy="1188823"/>
          </a:xfrm>
          <a:prstGeom prst="rect">
            <a:avLst/>
          </a:prstGeom>
        </p:spPr>
      </p:pic>
      <p:pic>
        <p:nvPicPr>
          <p:cNvPr id="18" name="Picture 17">
            <a:extLst>
              <a:ext uri="{FF2B5EF4-FFF2-40B4-BE49-F238E27FC236}">
                <a16:creationId xmlns:a16="http://schemas.microsoft.com/office/drawing/2014/main" id="{DBF9B346-5288-9A18-CDC0-D134039C42C9}"/>
              </a:ext>
            </a:extLst>
          </p:cNvPr>
          <p:cNvPicPr>
            <a:picLocks noChangeAspect="1"/>
          </p:cNvPicPr>
          <p:nvPr/>
        </p:nvPicPr>
        <p:blipFill>
          <a:blip r:embed="rId7"/>
          <a:stretch>
            <a:fillRect/>
          </a:stretch>
        </p:blipFill>
        <p:spPr>
          <a:xfrm>
            <a:off x="133570" y="2834588"/>
            <a:ext cx="774259" cy="1188823"/>
          </a:xfrm>
          <a:prstGeom prst="rect">
            <a:avLst/>
          </a:prstGeom>
        </p:spPr>
      </p:pic>
      <p:pic>
        <p:nvPicPr>
          <p:cNvPr id="19" name="Picture 18">
            <a:extLst>
              <a:ext uri="{FF2B5EF4-FFF2-40B4-BE49-F238E27FC236}">
                <a16:creationId xmlns:a16="http://schemas.microsoft.com/office/drawing/2014/main" id="{BDFDBF2B-019F-C819-F8B1-557C556A5CE3}"/>
              </a:ext>
            </a:extLst>
          </p:cNvPr>
          <p:cNvPicPr>
            <a:picLocks noChangeAspect="1"/>
          </p:cNvPicPr>
          <p:nvPr/>
        </p:nvPicPr>
        <p:blipFill>
          <a:blip r:embed="rId7"/>
          <a:stretch>
            <a:fillRect/>
          </a:stretch>
        </p:blipFill>
        <p:spPr>
          <a:xfrm>
            <a:off x="157990" y="1418266"/>
            <a:ext cx="774259" cy="1188823"/>
          </a:xfrm>
          <a:prstGeom prst="rect">
            <a:avLst/>
          </a:prstGeom>
        </p:spPr>
      </p:pic>
      <p:pic>
        <p:nvPicPr>
          <p:cNvPr id="20" name="Picture 19">
            <a:extLst>
              <a:ext uri="{FF2B5EF4-FFF2-40B4-BE49-F238E27FC236}">
                <a16:creationId xmlns:a16="http://schemas.microsoft.com/office/drawing/2014/main" id="{48AF5274-283C-BC1F-C7DC-AD20234FFDC6}"/>
              </a:ext>
            </a:extLst>
          </p:cNvPr>
          <p:cNvPicPr>
            <a:picLocks noChangeAspect="1"/>
          </p:cNvPicPr>
          <p:nvPr/>
        </p:nvPicPr>
        <p:blipFill>
          <a:blip r:embed="rId7"/>
          <a:stretch>
            <a:fillRect/>
          </a:stretch>
        </p:blipFill>
        <p:spPr>
          <a:xfrm>
            <a:off x="157989" y="-4167"/>
            <a:ext cx="774259" cy="1188823"/>
          </a:xfrm>
          <a:prstGeom prst="rect">
            <a:avLst/>
          </a:prstGeom>
        </p:spPr>
      </p:pic>
      <p:pic>
        <p:nvPicPr>
          <p:cNvPr id="21" name="Picture 20">
            <a:extLst>
              <a:ext uri="{FF2B5EF4-FFF2-40B4-BE49-F238E27FC236}">
                <a16:creationId xmlns:a16="http://schemas.microsoft.com/office/drawing/2014/main" id="{E7480519-375A-9800-5C27-FB88E11DAB44}"/>
              </a:ext>
            </a:extLst>
          </p:cNvPr>
          <p:cNvPicPr>
            <a:picLocks noChangeAspect="1"/>
          </p:cNvPicPr>
          <p:nvPr/>
        </p:nvPicPr>
        <p:blipFill>
          <a:blip r:embed="rId7"/>
          <a:stretch>
            <a:fillRect/>
          </a:stretch>
        </p:blipFill>
        <p:spPr>
          <a:xfrm rot="277999">
            <a:off x="11306500" y="62681"/>
            <a:ext cx="774259" cy="1188823"/>
          </a:xfrm>
          <a:prstGeom prst="rect">
            <a:avLst/>
          </a:prstGeom>
        </p:spPr>
      </p:pic>
      <p:pic>
        <p:nvPicPr>
          <p:cNvPr id="22" name="Picture 21">
            <a:extLst>
              <a:ext uri="{FF2B5EF4-FFF2-40B4-BE49-F238E27FC236}">
                <a16:creationId xmlns:a16="http://schemas.microsoft.com/office/drawing/2014/main" id="{B886F90B-0B47-598B-B2A1-620EA7BBA2AF}"/>
              </a:ext>
            </a:extLst>
          </p:cNvPr>
          <p:cNvPicPr>
            <a:picLocks noChangeAspect="1"/>
          </p:cNvPicPr>
          <p:nvPr/>
        </p:nvPicPr>
        <p:blipFill>
          <a:blip r:embed="rId7"/>
          <a:stretch>
            <a:fillRect/>
          </a:stretch>
        </p:blipFill>
        <p:spPr>
          <a:xfrm>
            <a:off x="11306501" y="1469052"/>
            <a:ext cx="774259" cy="1188823"/>
          </a:xfrm>
          <a:prstGeom prst="rect">
            <a:avLst/>
          </a:prstGeom>
        </p:spPr>
      </p:pic>
      <p:pic>
        <p:nvPicPr>
          <p:cNvPr id="23" name="Picture 22">
            <a:extLst>
              <a:ext uri="{FF2B5EF4-FFF2-40B4-BE49-F238E27FC236}">
                <a16:creationId xmlns:a16="http://schemas.microsoft.com/office/drawing/2014/main" id="{36CC3DA9-6CE5-8939-1C5F-4F8C116CB749}"/>
              </a:ext>
            </a:extLst>
          </p:cNvPr>
          <p:cNvPicPr>
            <a:picLocks noChangeAspect="1"/>
          </p:cNvPicPr>
          <p:nvPr/>
        </p:nvPicPr>
        <p:blipFill>
          <a:blip r:embed="rId7"/>
          <a:stretch>
            <a:fillRect/>
          </a:stretch>
        </p:blipFill>
        <p:spPr>
          <a:xfrm>
            <a:off x="11306501" y="4206457"/>
            <a:ext cx="774259" cy="1188823"/>
          </a:xfrm>
          <a:prstGeom prst="rect">
            <a:avLst/>
          </a:prstGeom>
        </p:spPr>
      </p:pic>
      <p:pic>
        <p:nvPicPr>
          <p:cNvPr id="25" name="Picture 24">
            <a:extLst>
              <a:ext uri="{FF2B5EF4-FFF2-40B4-BE49-F238E27FC236}">
                <a16:creationId xmlns:a16="http://schemas.microsoft.com/office/drawing/2014/main" id="{7C82680B-31E7-4917-E035-DF9C9F0C75F9}"/>
              </a:ext>
            </a:extLst>
          </p:cNvPr>
          <p:cNvPicPr>
            <a:picLocks noChangeAspect="1"/>
          </p:cNvPicPr>
          <p:nvPr/>
        </p:nvPicPr>
        <p:blipFill>
          <a:blip r:embed="rId7"/>
          <a:stretch>
            <a:fillRect/>
          </a:stretch>
        </p:blipFill>
        <p:spPr>
          <a:xfrm>
            <a:off x="11306501" y="2888772"/>
            <a:ext cx="774259" cy="1188823"/>
          </a:xfrm>
          <a:prstGeom prst="rect">
            <a:avLst/>
          </a:prstGeom>
        </p:spPr>
      </p:pic>
    </p:spTree>
    <p:extLst>
      <p:ext uri="{BB962C8B-B14F-4D97-AF65-F5344CB8AC3E}">
        <p14:creationId xmlns:p14="http://schemas.microsoft.com/office/powerpoint/2010/main" val="3034916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wipe(down)">
                                      <p:cBhvr>
                                        <p:cTn id="7" dur="580">
                                          <p:stCondLst>
                                            <p:cond delay="0"/>
                                          </p:stCondLst>
                                        </p:cTn>
                                        <p:tgtEl>
                                          <p:spTgt spid="1026"/>
                                        </p:tgtEl>
                                      </p:cBhvr>
                                    </p:animEffect>
                                    <p:anim calcmode="lin" valueType="num">
                                      <p:cBhvr>
                                        <p:cTn id="8" dur="1822" tmFilter="0,0; 0.14,0.36; 0.43,0.73; 0.71,0.91; 1.0,1.0">
                                          <p:stCondLst>
                                            <p:cond delay="0"/>
                                          </p:stCondLst>
                                        </p:cTn>
                                        <p:tgtEl>
                                          <p:spTgt spid="102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2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2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2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26"/>
                                        </p:tgtEl>
                                        <p:attrNameLst>
                                          <p:attrName>ppt_y</p:attrName>
                                        </p:attrNameLst>
                                      </p:cBhvr>
                                      <p:tavLst>
                                        <p:tav tm="0" fmla="#ppt_y-sin(pi*$)/81">
                                          <p:val>
                                            <p:fltVal val="0"/>
                                          </p:val>
                                        </p:tav>
                                        <p:tav tm="100000">
                                          <p:val>
                                            <p:fltVal val="1"/>
                                          </p:val>
                                        </p:tav>
                                      </p:tavLst>
                                    </p:anim>
                                    <p:animScale>
                                      <p:cBhvr>
                                        <p:cTn id="13" dur="26">
                                          <p:stCondLst>
                                            <p:cond delay="650"/>
                                          </p:stCondLst>
                                        </p:cTn>
                                        <p:tgtEl>
                                          <p:spTgt spid="1026"/>
                                        </p:tgtEl>
                                      </p:cBhvr>
                                      <p:to x="100000" y="60000"/>
                                    </p:animScale>
                                    <p:animScale>
                                      <p:cBhvr>
                                        <p:cTn id="14" dur="166" decel="50000">
                                          <p:stCondLst>
                                            <p:cond delay="676"/>
                                          </p:stCondLst>
                                        </p:cTn>
                                        <p:tgtEl>
                                          <p:spTgt spid="1026"/>
                                        </p:tgtEl>
                                      </p:cBhvr>
                                      <p:to x="100000" y="100000"/>
                                    </p:animScale>
                                    <p:animScale>
                                      <p:cBhvr>
                                        <p:cTn id="15" dur="26">
                                          <p:stCondLst>
                                            <p:cond delay="1312"/>
                                          </p:stCondLst>
                                        </p:cTn>
                                        <p:tgtEl>
                                          <p:spTgt spid="1026"/>
                                        </p:tgtEl>
                                      </p:cBhvr>
                                      <p:to x="100000" y="80000"/>
                                    </p:animScale>
                                    <p:animScale>
                                      <p:cBhvr>
                                        <p:cTn id="16" dur="166" decel="50000">
                                          <p:stCondLst>
                                            <p:cond delay="1338"/>
                                          </p:stCondLst>
                                        </p:cTn>
                                        <p:tgtEl>
                                          <p:spTgt spid="1026"/>
                                        </p:tgtEl>
                                      </p:cBhvr>
                                      <p:to x="100000" y="100000"/>
                                    </p:animScale>
                                    <p:animScale>
                                      <p:cBhvr>
                                        <p:cTn id="17" dur="26">
                                          <p:stCondLst>
                                            <p:cond delay="1642"/>
                                          </p:stCondLst>
                                        </p:cTn>
                                        <p:tgtEl>
                                          <p:spTgt spid="1026"/>
                                        </p:tgtEl>
                                      </p:cBhvr>
                                      <p:to x="100000" y="90000"/>
                                    </p:animScale>
                                    <p:animScale>
                                      <p:cBhvr>
                                        <p:cTn id="18" dur="166" decel="50000">
                                          <p:stCondLst>
                                            <p:cond delay="1668"/>
                                          </p:stCondLst>
                                        </p:cTn>
                                        <p:tgtEl>
                                          <p:spTgt spid="1026"/>
                                        </p:tgtEl>
                                      </p:cBhvr>
                                      <p:to x="100000" y="100000"/>
                                    </p:animScale>
                                    <p:animScale>
                                      <p:cBhvr>
                                        <p:cTn id="19" dur="26">
                                          <p:stCondLst>
                                            <p:cond delay="1808"/>
                                          </p:stCondLst>
                                        </p:cTn>
                                        <p:tgtEl>
                                          <p:spTgt spid="1026"/>
                                        </p:tgtEl>
                                      </p:cBhvr>
                                      <p:to x="100000" y="95000"/>
                                    </p:animScale>
                                    <p:animScale>
                                      <p:cBhvr>
                                        <p:cTn id="20" dur="166" decel="50000">
                                          <p:stCondLst>
                                            <p:cond delay="1834"/>
                                          </p:stCondLst>
                                        </p:cTn>
                                        <p:tgtEl>
                                          <p:spTgt spid="1026"/>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down)">
                                      <p:cBhvr>
                                        <p:cTn id="23" dur="580">
                                          <p:stCondLst>
                                            <p:cond delay="0"/>
                                          </p:stCondLst>
                                        </p:cTn>
                                        <p:tgtEl>
                                          <p:spTgt spid="4"/>
                                        </p:tgtEl>
                                      </p:cBhvr>
                                    </p:animEffect>
                                    <p:anim calcmode="lin" valueType="num">
                                      <p:cBhvr>
                                        <p:cTn id="24"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9" dur="26">
                                          <p:stCondLst>
                                            <p:cond delay="650"/>
                                          </p:stCondLst>
                                        </p:cTn>
                                        <p:tgtEl>
                                          <p:spTgt spid="4"/>
                                        </p:tgtEl>
                                      </p:cBhvr>
                                      <p:to x="100000" y="60000"/>
                                    </p:animScale>
                                    <p:animScale>
                                      <p:cBhvr>
                                        <p:cTn id="30" dur="166" decel="50000">
                                          <p:stCondLst>
                                            <p:cond delay="676"/>
                                          </p:stCondLst>
                                        </p:cTn>
                                        <p:tgtEl>
                                          <p:spTgt spid="4"/>
                                        </p:tgtEl>
                                      </p:cBhvr>
                                      <p:to x="100000" y="100000"/>
                                    </p:animScale>
                                    <p:animScale>
                                      <p:cBhvr>
                                        <p:cTn id="31" dur="26">
                                          <p:stCondLst>
                                            <p:cond delay="1312"/>
                                          </p:stCondLst>
                                        </p:cTn>
                                        <p:tgtEl>
                                          <p:spTgt spid="4"/>
                                        </p:tgtEl>
                                      </p:cBhvr>
                                      <p:to x="100000" y="80000"/>
                                    </p:animScale>
                                    <p:animScale>
                                      <p:cBhvr>
                                        <p:cTn id="32" dur="166" decel="50000">
                                          <p:stCondLst>
                                            <p:cond delay="1338"/>
                                          </p:stCondLst>
                                        </p:cTn>
                                        <p:tgtEl>
                                          <p:spTgt spid="4"/>
                                        </p:tgtEl>
                                      </p:cBhvr>
                                      <p:to x="100000" y="100000"/>
                                    </p:animScale>
                                    <p:animScale>
                                      <p:cBhvr>
                                        <p:cTn id="33" dur="26">
                                          <p:stCondLst>
                                            <p:cond delay="1642"/>
                                          </p:stCondLst>
                                        </p:cTn>
                                        <p:tgtEl>
                                          <p:spTgt spid="4"/>
                                        </p:tgtEl>
                                      </p:cBhvr>
                                      <p:to x="100000" y="90000"/>
                                    </p:animScale>
                                    <p:animScale>
                                      <p:cBhvr>
                                        <p:cTn id="34" dur="166" decel="50000">
                                          <p:stCondLst>
                                            <p:cond delay="1668"/>
                                          </p:stCondLst>
                                        </p:cTn>
                                        <p:tgtEl>
                                          <p:spTgt spid="4"/>
                                        </p:tgtEl>
                                      </p:cBhvr>
                                      <p:to x="100000" y="100000"/>
                                    </p:animScale>
                                    <p:animScale>
                                      <p:cBhvr>
                                        <p:cTn id="35" dur="26">
                                          <p:stCondLst>
                                            <p:cond delay="1808"/>
                                          </p:stCondLst>
                                        </p:cTn>
                                        <p:tgtEl>
                                          <p:spTgt spid="4"/>
                                        </p:tgtEl>
                                      </p:cBhvr>
                                      <p:to x="100000" y="95000"/>
                                    </p:animScale>
                                    <p:animScale>
                                      <p:cBhvr>
                                        <p:cTn id="36"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498F0-9C2F-C298-A477-963BF6F8878C}"/>
              </a:ext>
            </a:extLst>
          </p:cNvPr>
          <p:cNvSpPr>
            <a:spLocks noGrp="1"/>
          </p:cNvSpPr>
          <p:nvPr>
            <p:ph type="title"/>
          </p:nvPr>
        </p:nvSpPr>
        <p:spPr>
          <a:xfrm>
            <a:off x="716639" y="505036"/>
            <a:ext cx="10906008" cy="1687652"/>
          </a:xfrm>
        </p:spPr>
        <p:txBody>
          <a:bodyPr vert="horz" lIns="91440" tIns="45720" rIns="91440" bIns="45720" rtlCol="0" anchor="b">
            <a:normAutofit/>
          </a:bodyPr>
          <a:lstStyle/>
          <a:p>
            <a:pPr algn="ctr"/>
            <a:r>
              <a:rPr lang="en-US" sz="5400" b="1" i="1" dirty="0">
                <a:solidFill>
                  <a:schemeClr val="bg1"/>
                </a:solidFill>
                <a:latin typeface="+mn-lt"/>
              </a:rPr>
              <a:t>Are you ready to join me and my Water Warrior friends?</a:t>
            </a:r>
            <a:endParaRPr lang="en-US" sz="5400" b="1" i="1">
              <a:solidFill>
                <a:schemeClr val="bg1"/>
              </a:solidFill>
              <a:latin typeface="+mn-lt"/>
              <a:ea typeface="Calibri"/>
              <a:cs typeface="Calibri"/>
            </a:endParaRPr>
          </a:p>
        </p:txBody>
      </p:sp>
      <p:sp>
        <p:nvSpPr>
          <p:cNvPr id="18" name="TextBox 17">
            <a:extLst>
              <a:ext uri="{FF2B5EF4-FFF2-40B4-BE49-F238E27FC236}">
                <a16:creationId xmlns:a16="http://schemas.microsoft.com/office/drawing/2014/main" id="{149DA1FA-D6CE-9284-CDFF-47B852249FB3}"/>
              </a:ext>
            </a:extLst>
          </p:cNvPr>
          <p:cNvSpPr txBox="1"/>
          <p:nvPr/>
        </p:nvSpPr>
        <p:spPr>
          <a:xfrm>
            <a:off x="1676405" y="4357418"/>
            <a:ext cx="10515595" cy="1493070"/>
          </a:xfrm>
          <a:prstGeom prst="rect">
            <a:avLst/>
          </a:prstGeom>
        </p:spPr>
        <p:txBody>
          <a:bodyPr vert="horz" lIns="91440" tIns="45720" rIns="91440" bIns="45720" rtlCol="0">
            <a:normAutofit/>
          </a:bodyPr>
          <a:lstStyle/>
          <a:p>
            <a:pPr indent="-228600" algn="ctr">
              <a:lnSpc>
                <a:spcPct val="90000"/>
              </a:lnSpc>
              <a:spcAft>
                <a:spcPts val="600"/>
              </a:spcAft>
              <a:buFont typeface="Arial" panose="020B0604020202020204" pitchFamily="34" charset="0"/>
              <a:buChar char="•"/>
            </a:pPr>
            <a:endParaRPr lang="en-US" sz="2000" b="1"/>
          </a:p>
          <a:p>
            <a:pPr indent="-228600" algn="ctr">
              <a:lnSpc>
                <a:spcPct val="90000"/>
              </a:lnSpc>
              <a:spcAft>
                <a:spcPts val="600"/>
              </a:spcAft>
              <a:buFont typeface="Arial" panose="020B0604020202020204" pitchFamily="34" charset="0"/>
              <a:buChar char="•"/>
            </a:pPr>
            <a:endParaRPr lang="en-US" sz="2000" b="1"/>
          </a:p>
        </p:txBody>
      </p:sp>
      <p:pic>
        <p:nvPicPr>
          <p:cNvPr id="3" name="Picture 2">
            <a:extLst>
              <a:ext uri="{FF2B5EF4-FFF2-40B4-BE49-F238E27FC236}">
                <a16:creationId xmlns:a16="http://schemas.microsoft.com/office/drawing/2014/main" id="{8AE90A6E-0445-D5A5-A8E9-B6429ED716AF}"/>
              </a:ext>
            </a:extLst>
          </p:cNvPr>
          <p:cNvPicPr>
            <a:picLocks noChangeAspect="1"/>
          </p:cNvPicPr>
          <p:nvPr/>
        </p:nvPicPr>
        <p:blipFill>
          <a:blip r:embed="rId3"/>
          <a:stretch>
            <a:fillRect/>
          </a:stretch>
        </p:blipFill>
        <p:spPr>
          <a:xfrm>
            <a:off x="4090727" y="2500582"/>
            <a:ext cx="4157832" cy="4145639"/>
          </a:xfrm>
          <a:prstGeom prst="rect">
            <a:avLst/>
          </a:prstGeom>
        </p:spPr>
      </p:pic>
      <p:sp>
        <p:nvSpPr>
          <p:cNvPr id="4" name="TextBox 3">
            <a:extLst>
              <a:ext uri="{FF2B5EF4-FFF2-40B4-BE49-F238E27FC236}">
                <a16:creationId xmlns:a16="http://schemas.microsoft.com/office/drawing/2014/main" id="{3D0EB039-AF5C-0CFD-00EE-B142E83FB436}"/>
              </a:ext>
            </a:extLst>
          </p:cNvPr>
          <p:cNvSpPr txBox="1"/>
          <p:nvPr/>
        </p:nvSpPr>
        <p:spPr>
          <a:xfrm rot="285803">
            <a:off x="5480813" y="3176965"/>
            <a:ext cx="2689644" cy="769441"/>
          </a:xfrm>
          <a:prstGeom prst="rect">
            <a:avLst/>
          </a:prstGeom>
          <a:noFill/>
        </p:spPr>
        <p:txBody>
          <a:bodyPr wrap="square" rtlCol="0">
            <a:spAutoFit/>
          </a:bodyPr>
          <a:lstStyle/>
          <a:p>
            <a:pPr algn="ctr"/>
            <a:r>
              <a:rPr lang="en-GB" sz="4400" b="1">
                <a:solidFill>
                  <a:schemeClr val="accent1"/>
                </a:solidFill>
              </a:rPr>
              <a:t>Let’s go! </a:t>
            </a:r>
          </a:p>
        </p:txBody>
      </p:sp>
    </p:spTree>
    <p:extLst>
      <p:ext uri="{BB962C8B-B14F-4D97-AF65-F5344CB8AC3E}">
        <p14:creationId xmlns:p14="http://schemas.microsoft.com/office/powerpoint/2010/main" val="4249916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down)">
                                      <p:cBhvr>
                                        <p:cTn id="23" dur="580">
                                          <p:stCondLst>
                                            <p:cond delay="0"/>
                                          </p:stCondLst>
                                        </p:cTn>
                                        <p:tgtEl>
                                          <p:spTgt spid="4"/>
                                        </p:tgtEl>
                                      </p:cBhvr>
                                    </p:animEffect>
                                    <p:anim calcmode="lin" valueType="num">
                                      <p:cBhvr>
                                        <p:cTn id="24"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29" dur="26">
                                          <p:stCondLst>
                                            <p:cond delay="650"/>
                                          </p:stCondLst>
                                        </p:cTn>
                                        <p:tgtEl>
                                          <p:spTgt spid="4"/>
                                        </p:tgtEl>
                                      </p:cBhvr>
                                      <p:to x="100000" y="60000"/>
                                    </p:animScale>
                                    <p:animScale>
                                      <p:cBhvr>
                                        <p:cTn id="30" dur="166" decel="50000">
                                          <p:stCondLst>
                                            <p:cond delay="676"/>
                                          </p:stCondLst>
                                        </p:cTn>
                                        <p:tgtEl>
                                          <p:spTgt spid="4"/>
                                        </p:tgtEl>
                                      </p:cBhvr>
                                      <p:to x="100000" y="100000"/>
                                    </p:animScale>
                                    <p:animScale>
                                      <p:cBhvr>
                                        <p:cTn id="31" dur="26">
                                          <p:stCondLst>
                                            <p:cond delay="1312"/>
                                          </p:stCondLst>
                                        </p:cTn>
                                        <p:tgtEl>
                                          <p:spTgt spid="4"/>
                                        </p:tgtEl>
                                      </p:cBhvr>
                                      <p:to x="100000" y="80000"/>
                                    </p:animScale>
                                    <p:animScale>
                                      <p:cBhvr>
                                        <p:cTn id="32" dur="166" decel="50000">
                                          <p:stCondLst>
                                            <p:cond delay="1338"/>
                                          </p:stCondLst>
                                        </p:cTn>
                                        <p:tgtEl>
                                          <p:spTgt spid="4"/>
                                        </p:tgtEl>
                                      </p:cBhvr>
                                      <p:to x="100000" y="100000"/>
                                    </p:animScale>
                                    <p:animScale>
                                      <p:cBhvr>
                                        <p:cTn id="33" dur="26">
                                          <p:stCondLst>
                                            <p:cond delay="1642"/>
                                          </p:stCondLst>
                                        </p:cTn>
                                        <p:tgtEl>
                                          <p:spTgt spid="4"/>
                                        </p:tgtEl>
                                      </p:cBhvr>
                                      <p:to x="100000" y="90000"/>
                                    </p:animScale>
                                    <p:animScale>
                                      <p:cBhvr>
                                        <p:cTn id="34" dur="166" decel="50000">
                                          <p:stCondLst>
                                            <p:cond delay="1668"/>
                                          </p:stCondLst>
                                        </p:cTn>
                                        <p:tgtEl>
                                          <p:spTgt spid="4"/>
                                        </p:tgtEl>
                                      </p:cBhvr>
                                      <p:to x="100000" y="100000"/>
                                    </p:animScale>
                                    <p:animScale>
                                      <p:cBhvr>
                                        <p:cTn id="35" dur="26">
                                          <p:stCondLst>
                                            <p:cond delay="1808"/>
                                          </p:stCondLst>
                                        </p:cTn>
                                        <p:tgtEl>
                                          <p:spTgt spid="4"/>
                                        </p:tgtEl>
                                      </p:cBhvr>
                                      <p:to x="100000" y="95000"/>
                                    </p:animScale>
                                    <p:animScale>
                                      <p:cBhvr>
                                        <p:cTn id="36"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4">
            <a:extLst>
              <a:ext uri="{FF2B5EF4-FFF2-40B4-BE49-F238E27FC236}">
                <a16:creationId xmlns:a16="http://schemas.microsoft.com/office/drawing/2014/main" id="{144B6988-FDD3-AB60-BE32-34D8A9E185FE}"/>
              </a:ext>
            </a:extLst>
          </p:cNvPr>
          <p:cNvPicPr>
            <a:picLocks noChangeAspect="1"/>
          </p:cNvPicPr>
          <p:nvPr/>
        </p:nvPicPr>
        <p:blipFill>
          <a:blip r:embed="rId3"/>
          <a:stretch>
            <a:fillRect/>
          </a:stretch>
        </p:blipFill>
        <p:spPr>
          <a:xfrm>
            <a:off x="4161181" y="4358222"/>
            <a:ext cx="7638950" cy="1092370"/>
          </a:xfrm>
          <a:prstGeom prst="rect">
            <a:avLst/>
          </a:prstGeom>
        </p:spPr>
      </p:pic>
      <p:pic>
        <p:nvPicPr>
          <p:cNvPr id="20" name="Picture 19">
            <a:extLst>
              <a:ext uri="{FF2B5EF4-FFF2-40B4-BE49-F238E27FC236}">
                <a16:creationId xmlns:a16="http://schemas.microsoft.com/office/drawing/2014/main" id="{9C696387-2B7B-AAC5-9A8E-80C72F548B0B}"/>
              </a:ext>
            </a:extLst>
          </p:cNvPr>
          <p:cNvPicPr>
            <a:picLocks noChangeAspect="1"/>
          </p:cNvPicPr>
          <p:nvPr/>
        </p:nvPicPr>
        <p:blipFill>
          <a:blip r:embed="rId3"/>
          <a:stretch>
            <a:fillRect/>
          </a:stretch>
        </p:blipFill>
        <p:spPr>
          <a:xfrm>
            <a:off x="4161181" y="5643244"/>
            <a:ext cx="7638950" cy="1092370"/>
          </a:xfrm>
          <a:prstGeom prst="rect">
            <a:avLst/>
          </a:prstGeom>
        </p:spPr>
      </p:pic>
      <p:sp>
        <p:nvSpPr>
          <p:cNvPr id="15" name="Rectangle: Rounded Corners 14">
            <a:extLst>
              <a:ext uri="{FF2B5EF4-FFF2-40B4-BE49-F238E27FC236}">
                <a16:creationId xmlns:a16="http://schemas.microsoft.com/office/drawing/2014/main" id="{CAC776D0-D50B-863B-0047-2ED8966593D0}"/>
              </a:ext>
            </a:extLst>
          </p:cNvPr>
          <p:cNvSpPr/>
          <p:nvPr/>
        </p:nvSpPr>
        <p:spPr>
          <a:xfrm>
            <a:off x="4161181" y="1892512"/>
            <a:ext cx="7628180" cy="1092370"/>
          </a:xfrm>
          <a:prstGeom prst="round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91FF0DCC-0D67-F33F-5E9A-658C85FC75C2}"/>
              </a:ext>
            </a:extLst>
          </p:cNvPr>
          <p:cNvPicPr>
            <a:picLocks noChangeAspect="1"/>
          </p:cNvPicPr>
          <p:nvPr/>
        </p:nvPicPr>
        <p:blipFill>
          <a:blip r:embed="rId4"/>
          <a:stretch>
            <a:fillRect/>
          </a:stretch>
        </p:blipFill>
        <p:spPr>
          <a:xfrm>
            <a:off x="152528" y="1136191"/>
            <a:ext cx="3590855" cy="3596952"/>
          </a:xfrm>
          <a:prstGeom prst="rect">
            <a:avLst/>
          </a:prstGeom>
        </p:spPr>
      </p:pic>
      <p:sp>
        <p:nvSpPr>
          <p:cNvPr id="5" name="TextBox 4">
            <a:extLst>
              <a:ext uri="{FF2B5EF4-FFF2-40B4-BE49-F238E27FC236}">
                <a16:creationId xmlns:a16="http://schemas.microsoft.com/office/drawing/2014/main" id="{A57307A2-72A5-A254-315D-521BDE423A49}"/>
              </a:ext>
            </a:extLst>
          </p:cNvPr>
          <p:cNvSpPr txBox="1"/>
          <p:nvPr/>
        </p:nvSpPr>
        <p:spPr>
          <a:xfrm rot="253706">
            <a:off x="1541783" y="1317155"/>
            <a:ext cx="1896306" cy="1569660"/>
          </a:xfrm>
          <a:prstGeom prst="rect">
            <a:avLst/>
          </a:prstGeom>
          <a:noFill/>
        </p:spPr>
        <p:txBody>
          <a:bodyPr wrap="square" rtlCol="0">
            <a:spAutoFit/>
          </a:bodyPr>
          <a:lstStyle/>
          <a:p>
            <a:pPr algn="ctr"/>
            <a:r>
              <a:rPr lang="en-GB" sz="2400" b="1">
                <a:solidFill>
                  <a:schemeClr val="accent1"/>
                </a:solidFill>
              </a:rPr>
              <a:t>Are you ready to take on the mission?</a:t>
            </a:r>
          </a:p>
        </p:txBody>
      </p:sp>
      <p:sp>
        <p:nvSpPr>
          <p:cNvPr id="7" name="TextBox 6">
            <a:extLst>
              <a:ext uri="{FF2B5EF4-FFF2-40B4-BE49-F238E27FC236}">
                <a16:creationId xmlns:a16="http://schemas.microsoft.com/office/drawing/2014/main" id="{4D347A5F-338F-38F6-41B8-845D409E5B2A}"/>
              </a:ext>
            </a:extLst>
          </p:cNvPr>
          <p:cNvSpPr txBox="1"/>
          <p:nvPr/>
        </p:nvSpPr>
        <p:spPr>
          <a:xfrm>
            <a:off x="2219772" y="306427"/>
            <a:ext cx="7752455" cy="1200329"/>
          </a:xfrm>
          <a:prstGeom prst="rect">
            <a:avLst/>
          </a:prstGeom>
          <a:noFill/>
        </p:spPr>
        <p:txBody>
          <a:bodyPr wrap="square">
            <a:spAutoFit/>
          </a:bodyPr>
          <a:lstStyle/>
          <a:p>
            <a:pPr algn="ctr"/>
            <a:r>
              <a:rPr lang="en-GB" sz="3600" b="1">
                <a:solidFill>
                  <a:schemeClr val="bg1"/>
                </a:solidFill>
              </a:rPr>
              <a:t>Top tips on your mission to becoming a Water Warrior</a:t>
            </a:r>
          </a:p>
        </p:txBody>
      </p:sp>
      <p:sp>
        <p:nvSpPr>
          <p:cNvPr id="14" name="TextBox 13">
            <a:extLst>
              <a:ext uri="{FF2B5EF4-FFF2-40B4-BE49-F238E27FC236}">
                <a16:creationId xmlns:a16="http://schemas.microsoft.com/office/drawing/2014/main" id="{6A639D05-0AD9-EFE3-3177-3C108F7F7535}"/>
              </a:ext>
            </a:extLst>
          </p:cNvPr>
          <p:cNvSpPr txBox="1"/>
          <p:nvPr/>
        </p:nvSpPr>
        <p:spPr>
          <a:xfrm>
            <a:off x="5481305" y="2101491"/>
            <a:ext cx="6572631" cy="830997"/>
          </a:xfrm>
          <a:prstGeom prst="rect">
            <a:avLst/>
          </a:prstGeom>
          <a:noFill/>
        </p:spPr>
        <p:txBody>
          <a:bodyPr wrap="square" rtlCol="0">
            <a:spAutoFit/>
          </a:bodyPr>
          <a:lstStyle/>
          <a:p>
            <a:r>
              <a:rPr lang="en-GB" sz="2400"/>
              <a:t>Refill your 500ml clear water bottle at least once per day. </a:t>
            </a:r>
          </a:p>
        </p:txBody>
      </p:sp>
      <p:pic>
        <p:nvPicPr>
          <p:cNvPr id="16" name="Picture 15">
            <a:extLst>
              <a:ext uri="{FF2B5EF4-FFF2-40B4-BE49-F238E27FC236}">
                <a16:creationId xmlns:a16="http://schemas.microsoft.com/office/drawing/2014/main" id="{F01EDCD8-8EB1-D95E-37E8-CB83433A25DE}"/>
              </a:ext>
            </a:extLst>
          </p:cNvPr>
          <p:cNvPicPr>
            <a:picLocks noChangeAspect="1"/>
          </p:cNvPicPr>
          <p:nvPr/>
        </p:nvPicPr>
        <p:blipFill>
          <a:blip r:embed="rId5"/>
          <a:stretch>
            <a:fillRect/>
          </a:stretch>
        </p:blipFill>
        <p:spPr>
          <a:xfrm>
            <a:off x="4161181" y="3132655"/>
            <a:ext cx="7638950" cy="1091012"/>
          </a:xfrm>
          <a:prstGeom prst="rect">
            <a:avLst/>
          </a:prstGeom>
        </p:spPr>
      </p:pic>
      <p:sp>
        <p:nvSpPr>
          <p:cNvPr id="17" name="TextBox 16">
            <a:extLst>
              <a:ext uri="{FF2B5EF4-FFF2-40B4-BE49-F238E27FC236}">
                <a16:creationId xmlns:a16="http://schemas.microsoft.com/office/drawing/2014/main" id="{D572B37C-9D5F-BE33-0252-C64BCEAC6100}"/>
              </a:ext>
            </a:extLst>
          </p:cNvPr>
          <p:cNvSpPr txBox="1"/>
          <p:nvPr/>
        </p:nvSpPr>
        <p:spPr>
          <a:xfrm>
            <a:off x="5481305" y="3233469"/>
            <a:ext cx="6473737" cy="830997"/>
          </a:xfrm>
          <a:prstGeom prst="rect">
            <a:avLst/>
          </a:prstGeom>
          <a:noFill/>
        </p:spPr>
        <p:txBody>
          <a:bodyPr wrap="square" rtlCol="0">
            <a:spAutoFit/>
          </a:bodyPr>
          <a:lstStyle/>
          <a:p>
            <a:r>
              <a:rPr lang="en-GB" sz="2400"/>
              <a:t>Collect glasses to complete your weekly water mission shown on your classroom chart.</a:t>
            </a:r>
          </a:p>
        </p:txBody>
      </p:sp>
      <p:sp>
        <p:nvSpPr>
          <p:cNvPr id="19" name="TextBox 18">
            <a:extLst>
              <a:ext uri="{FF2B5EF4-FFF2-40B4-BE49-F238E27FC236}">
                <a16:creationId xmlns:a16="http://schemas.microsoft.com/office/drawing/2014/main" id="{E4962E98-41D2-B022-39E2-2F257C6D6A23}"/>
              </a:ext>
            </a:extLst>
          </p:cNvPr>
          <p:cNvSpPr txBox="1"/>
          <p:nvPr/>
        </p:nvSpPr>
        <p:spPr>
          <a:xfrm>
            <a:off x="5481305" y="5746639"/>
            <a:ext cx="6097022" cy="830997"/>
          </a:xfrm>
          <a:prstGeom prst="rect">
            <a:avLst/>
          </a:prstGeom>
          <a:noFill/>
        </p:spPr>
        <p:txBody>
          <a:bodyPr wrap="square">
            <a:spAutoFit/>
          </a:bodyPr>
          <a:lstStyle/>
          <a:p>
            <a:r>
              <a:rPr lang="en-GB" sz="2400"/>
              <a:t>Keep this up and you will always be a water warrior!</a:t>
            </a:r>
          </a:p>
        </p:txBody>
      </p:sp>
      <p:sp>
        <p:nvSpPr>
          <p:cNvPr id="27" name="TextBox 26">
            <a:extLst>
              <a:ext uri="{FF2B5EF4-FFF2-40B4-BE49-F238E27FC236}">
                <a16:creationId xmlns:a16="http://schemas.microsoft.com/office/drawing/2014/main" id="{845D7028-92E2-4AAB-1D9D-0DA414CE8C30}"/>
              </a:ext>
            </a:extLst>
          </p:cNvPr>
          <p:cNvSpPr txBox="1"/>
          <p:nvPr/>
        </p:nvSpPr>
        <p:spPr>
          <a:xfrm>
            <a:off x="5437305" y="4488908"/>
            <a:ext cx="5848478" cy="830997"/>
          </a:xfrm>
          <a:prstGeom prst="rect">
            <a:avLst/>
          </a:prstGeom>
          <a:noFill/>
        </p:spPr>
        <p:txBody>
          <a:bodyPr wrap="square" rtlCol="0">
            <a:spAutoFit/>
          </a:bodyPr>
          <a:lstStyle/>
          <a:p>
            <a:r>
              <a:rPr lang="en-GB" sz="2400"/>
              <a:t>Encourage your friends and family to join the mission on becoming water warriors!</a:t>
            </a:r>
          </a:p>
        </p:txBody>
      </p:sp>
      <p:pic>
        <p:nvPicPr>
          <p:cNvPr id="2" name="Picture 1">
            <a:extLst>
              <a:ext uri="{FF2B5EF4-FFF2-40B4-BE49-F238E27FC236}">
                <a16:creationId xmlns:a16="http://schemas.microsoft.com/office/drawing/2014/main" id="{8B3E5E99-1637-E934-8BA2-D1C696FDD3DD}"/>
              </a:ext>
            </a:extLst>
          </p:cNvPr>
          <p:cNvPicPr>
            <a:picLocks noChangeAspect="1"/>
          </p:cNvPicPr>
          <p:nvPr/>
        </p:nvPicPr>
        <p:blipFill>
          <a:blip r:embed="rId6"/>
          <a:stretch>
            <a:fillRect/>
          </a:stretch>
        </p:blipFill>
        <p:spPr>
          <a:xfrm>
            <a:off x="4296513" y="1787865"/>
            <a:ext cx="743355" cy="1176978"/>
          </a:xfrm>
          <a:prstGeom prst="rect">
            <a:avLst/>
          </a:prstGeom>
        </p:spPr>
      </p:pic>
      <p:sp>
        <p:nvSpPr>
          <p:cNvPr id="12" name="TextBox 11">
            <a:extLst>
              <a:ext uri="{FF2B5EF4-FFF2-40B4-BE49-F238E27FC236}">
                <a16:creationId xmlns:a16="http://schemas.microsoft.com/office/drawing/2014/main" id="{A5B20B56-BF04-086B-DE8F-3B0A17F0C9D8}"/>
              </a:ext>
            </a:extLst>
          </p:cNvPr>
          <p:cNvSpPr txBox="1"/>
          <p:nvPr/>
        </p:nvSpPr>
        <p:spPr>
          <a:xfrm>
            <a:off x="4448963" y="2062534"/>
            <a:ext cx="514795" cy="769441"/>
          </a:xfrm>
          <a:prstGeom prst="rect">
            <a:avLst/>
          </a:prstGeom>
          <a:noFill/>
        </p:spPr>
        <p:txBody>
          <a:bodyPr wrap="square" rtlCol="0">
            <a:spAutoFit/>
          </a:bodyPr>
          <a:lstStyle/>
          <a:p>
            <a:r>
              <a:rPr lang="en-GB" sz="4400" b="1"/>
              <a:t>1</a:t>
            </a:r>
          </a:p>
        </p:txBody>
      </p:sp>
      <p:pic>
        <p:nvPicPr>
          <p:cNvPr id="3" name="Picture 2">
            <a:extLst>
              <a:ext uri="{FF2B5EF4-FFF2-40B4-BE49-F238E27FC236}">
                <a16:creationId xmlns:a16="http://schemas.microsoft.com/office/drawing/2014/main" id="{88F69982-0771-D687-D6C0-DAD22015AC64}"/>
              </a:ext>
            </a:extLst>
          </p:cNvPr>
          <p:cNvPicPr>
            <a:picLocks noChangeAspect="1"/>
          </p:cNvPicPr>
          <p:nvPr/>
        </p:nvPicPr>
        <p:blipFill>
          <a:blip r:embed="rId7"/>
          <a:stretch>
            <a:fillRect/>
          </a:stretch>
        </p:blipFill>
        <p:spPr>
          <a:xfrm>
            <a:off x="4353031" y="4314191"/>
            <a:ext cx="706657" cy="1118873"/>
          </a:xfrm>
          <a:prstGeom prst="rect">
            <a:avLst/>
          </a:prstGeom>
        </p:spPr>
      </p:pic>
      <p:pic>
        <p:nvPicPr>
          <p:cNvPr id="6" name="Picture 5">
            <a:extLst>
              <a:ext uri="{FF2B5EF4-FFF2-40B4-BE49-F238E27FC236}">
                <a16:creationId xmlns:a16="http://schemas.microsoft.com/office/drawing/2014/main" id="{E05A3181-70AE-E822-36C9-0719451EF3E6}"/>
              </a:ext>
            </a:extLst>
          </p:cNvPr>
          <p:cNvPicPr>
            <a:picLocks noChangeAspect="1"/>
          </p:cNvPicPr>
          <p:nvPr/>
        </p:nvPicPr>
        <p:blipFill>
          <a:blip r:embed="rId7"/>
          <a:stretch>
            <a:fillRect/>
          </a:stretch>
        </p:blipFill>
        <p:spPr>
          <a:xfrm>
            <a:off x="4353031" y="5616752"/>
            <a:ext cx="706427" cy="1118509"/>
          </a:xfrm>
          <a:prstGeom prst="rect">
            <a:avLst/>
          </a:prstGeom>
        </p:spPr>
      </p:pic>
      <p:pic>
        <p:nvPicPr>
          <p:cNvPr id="8" name="Picture 7">
            <a:extLst>
              <a:ext uri="{FF2B5EF4-FFF2-40B4-BE49-F238E27FC236}">
                <a16:creationId xmlns:a16="http://schemas.microsoft.com/office/drawing/2014/main" id="{D0A5A6EA-F554-72EA-AFCE-1D549E789894}"/>
              </a:ext>
            </a:extLst>
          </p:cNvPr>
          <p:cNvPicPr>
            <a:picLocks noChangeAspect="1"/>
          </p:cNvPicPr>
          <p:nvPr/>
        </p:nvPicPr>
        <p:blipFill>
          <a:blip r:embed="rId7"/>
          <a:stretch>
            <a:fillRect/>
          </a:stretch>
        </p:blipFill>
        <p:spPr>
          <a:xfrm>
            <a:off x="4353031" y="3089529"/>
            <a:ext cx="706657" cy="1118873"/>
          </a:xfrm>
          <a:prstGeom prst="rect">
            <a:avLst/>
          </a:prstGeom>
        </p:spPr>
      </p:pic>
      <p:sp>
        <p:nvSpPr>
          <p:cNvPr id="21" name="TextBox 20">
            <a:extLst>
              <a:ext uri="{FF2B5EF4-FFF2-40B4-BE49-F238E27FC236}">
                <a16:creationId xmlns:a16="http://schemas.microsoft.com/office/drawing/2014/main" id="{DFE803E6-99E5-277C-A37E-DED6C25F3AE6}"/>
              </a:ext>
            </a:extLst>
          </p:cNvPr>
          <p:cNvSpPr txBox="1"/>
          <p:nvPr/>
        </p:nvSpPr>
        <p:spPr>
          <a:xfrm>
            <a:off x="4353943" y="3320114"/>
            <a:ext cx="705745" cy="769441"/>
          </a:xfrm>
          <a:prstGeom prst="rect">
            <a:avLst/>
          </a:prstGeom>
          <a:noFill/>
        </p:spPr>
        <p:txBody>
          <a:bodyPr wrap="square" rtlCol="0">
            <a:spAutoFit/>
          </a:bodyPr>
          <a:lstStyle/>
          <a:p>
            <a:pPr algn="ctr"/>
            <a:r>
              <a:rPr lang="en-GB" sz="4400" b="1"/>
              <a:t>2</a:t>
            </a:r>
          </a:p>
        </p:txBody>
      </p:sp>
      <p:sp>
        <p:nvSpPr>
          <p:cNvPr id="22" name="TextBox 21">
            <a:extLst>
              <a:ext uri="{FF2B5EF4-FFF2-40B4-BE49-F238E27FC236}">
                <a16:creationId xmlns:a16="http://schemas.microsoft.com/office/drawing/2014/main" id="{848E909F-E6E9-B6A2-AF56-184654F57316}"/>
              </a:ext>
            </a:extLst>
          </p:cNvPr>
          <p:cNvSpPr txBox="1"/>
          <p:nvPr/>
        </p:nvSpPr>
        <p:spPr>
          <a:xfrm>
            <a:off x="4353031" y="4550464"/>
            <a:ext cx="705745" cy="769441"/>
          </a:xfrm>
          <a:prstGeom prst="rect">
            <a:avLst/>
          </a:prstGeom>
          <a:noFill/>
        </p:spPr>
        <p:txBody>
          <a:bodyPr wrap="square" rtlCol="0">
            <a:spAutoFit/>
          </a:bodyPr>
          <a:lstStyle/>
          <a:p>
            <a:pPr algn="ctr"/>
            <a:r>
              <a:rPr lang="en-GB" sz="4400" b="1"/>
              <a:t>3</a:t>
            </a:r>
          </a:p>
        </p:txBody>
      </p:sp>
      <p:sp>
        <p:nvSpPr>
          <p:cNvPr id="34" name="TextBox 33">
            <a:extLst>
              <a:ext uri="{FF2B5EF4-FFF2-40B4-BE49-F238E27FC236}">
                <a16:creationId xmlns:a16="http://schemas.microsoft.com/office/drawing/2014/main" id="{B4459525-E315-D7BF-5EBC-1C3AEEDB1234}"/>
              </a:ext>
            </a:extLst>
          </p:cNvPr>
          <p:cNvSpPr txBox="1"/>
          <p:nvPr/>
        </p:nvSpPr>
        <p:spPr>
          <a:xfrm>
            <a:off x="4420439" y="5890624"/>
            <a:ext cx="495501" cy="769441"/>
          </a:xfrm>
          <a:prstGeom prst="rect">
            <a:avLst/>
          </a:prstGeom>
          <a:noFill/>
        </p:spPr>
        <p:txBody>
          <a:bodyPr wrap="square">
            <a:spAutoFit/>
          </a:bodyPr>
          <a:lstStyle/>
          <a:p>
            <a:pPr algn="ctr"/>
            <a:r>
              <a:rPr lang="en-GB" sz="4400" b="1"/>
              <a:t>4</a:t>
            </a:r>
          </a:p>
        </p:txBody>
      </p:sp>
    </p:spTree>
    <p:extLst>
      <p:ext uri="{BB962C8B-B14F-4D97-AF65-F5344CB8AC3E}">
        <p14:creationId xmlns:p14="http://schemas.microsoft.com/office/powerpoint/2010/main" val="619603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ppt_x"/>
                                          </p:val>
                                        </p:tav>
                                        <p:tav tm="100000">
                                          <p:val>
                                            <p:strVal val="#ppt_x"/>
                                          </p:val>
                                        </p:tav>
                                      </p:tavLst>
                                    </p:anim>
                                    <p:anim calcmode="lin" valueType="num">
                                      <p:cBhvr additive="base">
                                        <p:cTn id="26" dur="500" fill="hold"/>
                                        <p:tgtEl>
                                          <p:spTgt spid="16"/>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7"/>
                                        </p:tgtEl>
                                        <p:attrNameLst>
                                          <p:attrName>style.visibility</p:attrName>
                                        </p:attrNameLst>
                                      </p:cBhvr>
                                      <p:to>
                                        <p:strVal val="visible"/>
                                      </p:to>
                                    </p:set>
                                    <p:anim calcmode="lin" valueType="num">
                                      <p:cBhvr additive="base">
                                        <p:cTn id="29" dur="500" fill="hold"/>
                                        <p:tgtEl>
                                          <p:spTgt spid="17"/>
                                        </p:tgtEl>
                                        <p:attrNameLst>
                                          <p:attrName>ppt_x</p:attrName>
                                        </p:attrNameLst>
                                      </p:cBhvr>
                                      <p:tavLst>
                                        <p:tav tm="0">
                                          <p:val>
                                            <p:strVal val="#ppt_x"/>
                                          </p:val>
                                        </p:tav>
                                        <p:tav tm="100000">
                                          <p:val>
                                            <p:strVal val="#ppt_x"/>
                                          </p:val>
                                        </p:tav>
                                      </p:tavLst>
                                    </p:anim>
                                    <p:anim calcmode="lin" valueType="num">
                                      <p:cBhvr additive="base">
                                        <p:cTn id="30" dur="500" fill="hold"/>
                                        <p:tgtEl>
                                          <p:spTgt spid="17"/>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additive="base">
                                        <p:cTn id="33" dur="500" fill="hold"/>
                                        <p:tgtEl>
                                          <p:spTgt spid="8"/>
                                        </p:tgtEl>
                                        <p:attrNameLst>
                                          <p:attrName>ppt_x</p:attrName>
                                        </p:attrNameLst>
                                      </p:cBhvr>
                                      <p:tavLst>
                                        <p:tav tm="0">
                                          <p:val>
                                            <p:strVal val="#ppt_x"/>
                                          </p:val>
                                        </p:tav>
                                        <p:tav tm="100000">
                                          <p:val>
                                            <p:strVal val="#ppt_x"/>
                                          </p:val>
                                        </p:tav>
                                      </p:tavLst>
                                    </p:anim>
                                    <p:anim calcmode="lin" valueType="num">
                                      <p:cBhvr additive="base">
                                        <p:cTn id="34" dur="500" fill="hold"/>
                                        <p:tgtEl>
                                          <p:spTgt spid="8"/>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21"/>
                                        </p:tgtEl>
                                        <p:attrNameLst>
                                          <p:attrName>style.visibility</p:attrName>
                                        </p:attrNameLst>
                                      </p:cBhvr>
                                      <p:to>
                                        <p:strVal val="visible"/>
                                      </p:to>
                                    </p:set>
                                    <p:anim calcmode="lin" valueType="num">
                                      <p:cBhvr additive="base">
                                        <p:cTn id="37" dur="500" fill="hold"/>
                                        <p:tgtEl>
                                          <p:spTgt spid="21"/>
                                        </p:tgtEl>
                                        <p:attrNameLst>
                                          <p:attrName>ppt_x</p:attrName>
                                        </p:attrNameLst>
                                      </p:cBhvr>
                                      <p:tavLst>
                                        <p:tav tm="0">
                                          <p:val>
                                            <p:strVal val="#ppt_x"/>
                                          </p:val>
                                        </p:tav>
                                        <p:tav tm="100000">
                                          <p:val>
                                            <p:strVal val="#ppt_x"/>
                                          </p:val>
                                        </p:tav>
                                      </p:tavLst>
                                    </p:anim>
                                    <p:anim calcmode="lin" valueType="num">
                                      <p:cBhvr additive="base">
                                        <p:cTn id="3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5"/>
                                        </p:tgtEl>
                                        <p:attrNameLst>
                                          <p:attrName>style.visibility</p:attrName>
                                        </p:attrNameLst>
                                      </p:cBhvr>
                                      <p:to>
                                        <p:strVal val="visible"/>
                                      </p:to>
                                    </p:set>
                                    <p:anim calcmode="lin" valueType="num">
                                      <p:cBhvr additive="base">
                                        <p:cTn id="43" dur="500" fill="hold"/>
                                        <p:tgtEl>
                                          <p:spTgt spid="25"/>
                                        </p:tgtEl>
                                        <p:attrNameLst>
                                          <p:attrName>ppt_x</p:attrName>
                                        </p:attrNameLst>
                                      </p:cBhvr>
                                      <p:tavLst>
                                        <p:tav tm="0">
                                          <p:val>
                                            <p:strVal val="#ppt_x"/>
                                          </p:val>
                                        </p:tav>
                                        <p:tav tm="100000">
                                          <p:val>
                                            <p:strVal val="#ppt_x"/>
                                          </p:val>
                                        </p:tav>
                                      </p:tavLst>
                                    </p:anim>
                                    <p:anim calcmode="lin" valueType="num">
                                      <p:cBhvr additive="base">
                                        <p:cTn id="44" dur="500" fill="hold"/>
                                        <p:tgtEl>
                                          <p:spTgt spid="25"/>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27"/>
                                        </p:tgtEl>
                                        <p:attrNameLst>
                                          <p:attrName>style.visibility</p:attrName>
                                        </p:attrNameLst>
                                      </p:cBhvr>
                                      <p:to>
                                        <p:strVal val="visible"/>
                                      </p:to>
                                    </p:set>
                                    <p:anim calcmode="lin" valueType="num">
                                      <p:cBhvr additive="base">
                                        <p:cTn id="47" dur="500" fill="hold"/>
                                        <p:tgtEl>
                                          <p:spTgt spid="27"/>
                                        </p:tgtEl>
                                        <p:attrNameLst>
                                          <p:attrName>ppt_x</p:attrName>
                                        </p:attrNameLst>
                                      </p:cBhvr>
                                      <p:tavLst>
                                        <p:tav tm="0">
                                          <p:val>
                                            <p:strVal val="#ppt_x"/>
                                          </p:val>
                                        </p:tav>
                                        <p:tav tm="100000">
                                          <p:val>
                                            <p:strVal val="#ppt_x"/>
                                          </p:val>
                                        </p:tav>
                                      </p:tavLst>
                                    </p:anim>
                                    <p:anim calcmode="lin" valueType="num">
                                      <p:cBhvr additive="base">
                                        <p:cTn id="48" dur="500" fill="hold"/>
                                        <p:tgtEl>
                                          <p:spTgt spid="27"/>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3"/>
                                        </p:tgtEl>
                                        <p:attrNameLst>
                                          <p:attrName>style.visibility</p:attrName>
                                        </p:attrNameLst>
                                      </p:cBhvr>
                                      <p:to>
                                        <p:strVal val="visible"/>
                                      </p:to>
                                    </p:set>
                                    <p:anim calcmode="lin" valueType="num">
                                      <p:cBhvr additive="base">
                                        <p:cTn id="51" dur="500" fill="hold"/>
                                        <p:tgtEl>
                                          <p:spTgt spid="3"/>
                                        </p:tgtEl>
                                        <p:attrNameLst>
                                          <p:attrName>ppt_x</p:attrName>
                                        </p:attrNameLst>
                                      </p:cBhvr>
                                      <p:tavLst>
                                        <p:tav tm="0">
                                          <p:val>
                                            <p:strVal val="#ppt_x"/>
                                          </p:val>
                                        </p:tav>
                                        <p:tav tm="100000">
                                          <p:val>
                                            <p:strVal val="#ppt_x"/>
                                          </p:val>
                                        </p:tav>
                                      </p:tavLst>
                                    </p:anim>
                                    <p:anim calcmode="lin" valueType="num">
                                      <p:cBhvr additive="base">
                                        <p:cTn id="52" dur="500" fill="hold"/>
                                        <p:tgtEl>
                                          <p:spTgt spid="3"/>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anim calcmode="lin" valueType="num">
                                      <p:cBhvr additive="base">
                                        <p:cTn id="55" dur="500" fill="hold"/>
                                        <p:tgtEl>
                                          <p:spTgt spid="22"/>
                                        </p:tgtEl>
                                        <p:attrNameLst>
                                          <p:attrName>ppt_x</p:attrName>
                                        </p:attrNameLst>
                                      </p:cBhvr>
                                      <p:tavLst>
                                        <p:tav tm="0">
                                          <p:val>
                                            <p:strVal val="#ppt_x"/>
                                          </p:val>
                                        </p:tav>
                                        <p:tav tm="100000">
                                          <p:val>
                                            <p:strVal val="#ppt_x"/>
                                          </p:val>
                                        </p:tav>
                                      </p:tavLst>
                                    </p:anim>
                                    <p:anim calcmode="lin" valueType="num">
                                      <p:cBhvr additive="base">
                                        <p:cTn id="5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20"/>
                                        </p:tgtEl>
                                        <p:attrNameLst>
                                          <p:attrName>style.visibility</p:attrName>
                                        </p:attrNameLst>
                                      </p:cBhvr>
                                      <p:to>
                                        <p:strVal val="visible"/>
                                      </p:to>
                                    </p:set>
                                    <p:anim calcmode="lin" valueType="num">
                                      <p:cBhvr additive="base">
                                        <p:cTn id="61" dur="500" fill="hold"/>
                                        <p:tgtEl>
                                          <p:spTgt spid="20"/>
                                        </p:tgtEl>
                                        <p:attrNameLst>
                                          <p:attrName>ppt_x</p:attrName>
                                        </p:attrNameLst>
                                      </p:cBhvr>
                                      <p:tavLst>
                                        <p:tav tm="0">
                                          <p:val>
                                            <p:strVal val="#ppt_x"/>
                                          </p:val>
                                        </p:tav>
                                        <p:tav tm="100000">
                                          <p:val>
                                            <p:strVal val="#ppt_x"/>
                                          </p:val>
                                        </p:tav>
                                      </p:tavLst>
                                    </p:anim>
                                    <p:anim calcmode="lin" valueType="num">
                                      <p:cBhvr additive="base">
                                        <p:cTn id="62" dur="500" fill="hold"/>
                                        <p:tgtEl>
                                          <p:spTgt spid="20"/>
                                        </p:tgtEl>
                                        <p:attrNameLst>
                                          <p:attrName>ppt_y</p:attrName>
                                        </p:attrNameLst>
                                      </p:cBhvr>
                                      <p:tavLst>
                                        <p:tav tm="0">
                                          <p:val>
                                            <p:strVal val="1+#ppt_h/2"/>
                                          </p:val>
                                        </p:tav>
                                        <p:tav tm="100000">
                                          <p:val>
                                            <p:strVal val="#ppt_y"/>
                                          </p:val>
                                        </p:tav>
                                      </p:tavLst>
                                    </p:anim>
                                  </p:childTnLst>
                                </p:cTn>
                              </p:par>
                              <p:par>
                                <p:cTn id="63" presetID="2" presetClass="entr" presetSubtype="4" fill="hold" grpId="0" nodeType="withEffect">
                                  <p:stCondLst>
                                    <p:cond delay="0"/>
                                  </p:stCondLst>
                                  <p:childTnLst>
                                    <p:set>
                                      <p:cBhvr>
                                        <p:cTn id="64" dur="1" fill="hold">
                                          <p:stCondLst>
                                            <p:cond delay="0"/>
                                          </p:stCondLst>
                                        </p:cTn>
                                        <p:tgtEl>
                                          <p:spTgt spid="19"/>
                                        </p:tgtEl>
                                        <p:attrNameLst>
                                          <p:attrName>style.visibility</p:attrName>
                                        </p:attrNameLst>
                                      </p:cBhvr>
                                      <p:to>
                                        <p:strVal val="visible"/>
                                      </p:to>
                                    </p:set>
                                    <p:anim calcmode="lin" valueType="num">
                                      <p:cBhvr additive="base">
                                        <p:cTn id="65" dur="500" fill="hold"/>
                                        <p:tgtEl>
                                          <p:spTgt spid="19"/>
                                        </p:tgtEl>
                                        <p:attrNameLst>
                                          <p:attrName>ppt_x</p:attrName>
                                        </p:attrNameLst>
                                      </p:cBhvr>
                                      <p:tavLst>
                                        <p:tav tm="0">
                                          <p:val>
                                            <p:strVal val="#ppt_x"/>
                                          </p:val>
                                        </p:tav>
                                        <p:tav tm="100000">
                                          <p:val>
                                            <p:strVal val="#ppt_x"/>
                                          </p:val>
                                        </p:tav>
                                      </p:tavLst>
                                    </p:anim>
                                    <p:anim calcmode="lin" valueType="num">
                                      <p:cBhvr additive="base">
                                        <p:cTn id="66" dur="500" fill="hold"/>
                                        <p:tgtEl>
                                          <p:spTgt spid="19"/>
                                        </p:tgtEl>
                                        <p:attrNameLst>
                                          <p:attrName>ppt_y</p:attrName>
                                        </p:attrNameLst>
                                      </p:cBhvr>
                                      <p:tavLst>
                                        <p:tav tm="0">
                                          <p:val>
                                            <p:strVal val="1+#ppt_h/2"/>
                                          </p:val>
                                        </p:tav>
                                        <p:tav tm="100000">
                                          <p:val>
                                            <p:strVal val="#ppt_y"/>
                                          </p:val>
                                        </p:tav>
                                      </p:tavLst>
                                    </p:anim>
                                  </p:childTnLst>
                                </p:cTn>
                              </p:par>
                              <p:par>
                                <p:cTn id="67" presetID="2" presetClass="entr" presetSubtype="4" fill="hold" grpId="0" nodeType="withEffect">
                                  <p:stCondLst>
                                    <p:cond delay="0"/>
                                  </p:stCondLst>
                                  <p:childTnLst>
                                    <p:set>
                                      <p:cBhvr>
                                        <p:cTn id="68" dur="1" fill="hold">
                                          <p:stCondLst>
                                            <p:cond delay="0"/>
                                          </p:stCondLst>
                                        </p:cTn>
                                        <p:tgtEl>
                                          <p:spTgt spid="34"/>
                                        </p:tgtEl>
                                        <p:attrNameLst>
                                          <p:attrName>style.visibility</p:attrName>
                                        </p:attrNameLst>
                                      </p:cBhvr>
                                      <p:to>
                                        <p:strVal val="visible"/>
                                      </p:to>
                                    </p:set>
                                    <p:anim calcmode="lin" valueType="num">
                                      <p:cBhvr additive="base">
                                        <p:cTn id="69" dur="500" fill="hold"/>
                                        <p:tgtEl>
                                          <p:spTgt spid="34"/>
                                        </p:tgtEl>
                                        <p:attrNameLst>
                                          <p:attrName>ppt_x</p:attrName>
                                        </p:attrNameLst>
                                      </p:cBhvr>
                                      <p:tavLst>
                                        <p:tav tm="0">
                                          <p:val>
                                            <p:strVal val="#ppt_x"/>
                                          </p:val>
                                        </p:tav>
                                        <p:tav tm="100000">
                                          <p:val>
                                            <p:strVal val="#ppt_x"/>
                                          </p:val>
                                        </p:tav>
                                      </p:tavLst>
                                    </p:anim>
                                    <p:anim calcmode="lin" valueType="num">
                                      <p:cBhvr additive="base">
                                        <p:cTn id="70" dur="500" fill="hold"/>
                                        <p:tgtEl>
                                          <p:spTgt spid="34"/>
                                        </p:tgtEl>
                                        <p:attrNameLst>
                                          <p:attrName>ppt_y</p:attrName>
                                        </p:attrNameLst>
                                      </p:cBhvr>
                                      <p:tavLst>
                                        <p:tav tm="0">
                                          <p:val>
                                            <p:strVal val="1+#ppt_h/2"/>
                                          </p:val>
                                        </p:tav>
                                        <p:tav tm="100000">
                                          <p:val>
                                            <p:strVal val="#ppt_y"/>
                                          </p:val>
                                        </p:tav>
                                      </p:tavLst>
                                    </p:anim>
                                  </p:childTnLst>
                                </p:cTn>
                              </p:par>
                              <p:par>
                                <p:cTn id="71" presetID="2" presetClass="entr" presetSubtype="4" fill="hold" nodeType="withEffect">
                                  <p:stCondLst>
                                    <p:cond delay="0"/>
                                  </p:stCondLst>
                                  <p:childTnLst>
                                    <p:set>
                                      <p:cBhvr>
                                        <p:cTn id="72" dur="1" fill="hold">
                                          <p:stCondLst>
                                            <p:cond delay="0"/>
                                          </p:stCondLst>
                                        </p:cTn>
                                        <p:tgtEl>
                                          <p:spTgt spid="6"/>
                                        </p:tgtEl>
                                        <p:attrNameLst>
                                          <p:attrName>style.visibility</p:attrName>
                                        </p:attrNameLst>
                                      </p:cBhvr>
                                      <p:to>
                                        <p:strVal val="visible"/>
                                      </p:to>
                                    </p:set>
                                    <p:anim calcmode="lin" valueType="num">
                                      <p:cBhvr additive="base">
                                        <p:cTn id="73" dur="500" fill="hold"/>
                                        <p:tgtEl>
                                          <p:spTgt spid="6"/>
                                        </p:tgtEl>
                                        <p:attrNameLst>
                                          <p:attrName>ppt_x</p:attrName>
                                        </p:attrNameLst>
                                      </p:cBhvr>
                                      <p:tavLst>
                                        <p:tav tm="0">
                                          <p:val>
                                            <p:strVal val="#ppt_x"/>
                                          </p:val>
                                        </p:tav>
                                        <p:tav tm="100000">
                                          <p:val>
                                            <p:strVal val="#ppt_x"/>
                                          </p:val>
                                        </p:tav>
                                      </p:tavLst>
                                    </p:anim>
                                    <p:anim calcmode="lin" valueType="num">
                                      <p:cBhvr additive="base">
                                        <p:cTn id="7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4" grpId="0"/>
      <p:bldP spid="17" grpId="0"/>
      <p:bldP spid="19" grpId="0"/>
      <p:bldP spid="27" grpId="0"/>
      <p:bldP spid="12" grpId="0"/>
      <p:bldP spid="21" grpId="0"/>
      <p:bldP spid="22" grpId="0"/>
      <p:bldP spid="34"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1"/>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53" name="Freeform: Shape 52">
            <a:extLst>
              <a:ext uri="{FF2B5EF4-FFF2-40B4-BE49-F238E27FC236}">
                <a16:creationId xmlns:a16="http://schemas.microsoft.com/office/drawing/2014/main" id="{F6E384F5-137A-40B1-97F0-694CC6ECD5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122218"/>
            <a:ext cx="3730752" cy="4735782"/>
          </a:xfrm>
          <a:custGeom>
            <a:avLst/>
            <a:gdLst>
              <a:gd name="connsiteX0" fmla="*/ 640080 w 3730752"/>
              <a:gd name="connsiteY0" fmla="*/ 0 h 4735782"/>
              <a:gd name="connsiteX1" fmla="*/ 3730752 w 3730752"/>
              <a:gd name="connsiteY1" fmla="*/ 3090672 h 4735782"/>
              <a:gd name="connsiteX2" fmla="*/ 3357725 w 3730752"/>
              <a:gd name="connsiteY2" fmla="*/ 4563870 h 4735782"/>
              <a:gd name="connsiteX3" fmla="*/ 3253285 w 3730752"/>
              <a:gd name="connsiteY3" fmla="*/ 4735782 h 4735782"/>
              <a:gd name="connsiteX4" fmla="*/ 0 w 3730752"/>
              <a:gd name="connsiteY4" fmla="*/ 4735782 h 4735782"/>
              <a:gd name="connsiteX5" fmla="*/ 0 w 3730752"/>
              <a:gd name="connsiteY5" fmla="*/ 67215 h 4735782"/>
              <a:gd name="connsiteX6" fmla="*/ 17202 w 3730752"/>
              <a:gd name="connsiteY6" fmla="*/ 62792 h 4735782"/>
              <a:gd name="connsiteX7" fmla="*/ 640080 w 3730752"/>
              <a:gd name="connsiteY7" fmla="*/ 0 h 4735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730752" h="4735782">
                <a:moveTo>
                  <a:pt x="640080" y="0"/>
                </a:moveTo>
                <a:cubicBezTo>
                  <a:pt x="2347011" y="0"/>
                  <a:pt x="3730752" y="1383741"/>
                  <a:pt x="3730752" y="3090672"/>
                </a:cubicBezTo>
                <a:cubicBezTo>
                  <a:pt x="3730752" y="3624088"/>
                  <a:pt x="3595621" y="4125943"/>
                  <a:pt x="3357725" y="4563870"/>
                </a:cubicBezTo>
                <a:lnTo>
                  <a:pt x="3253285" y="4735782"/>
                </a:lnTo>
                <a:lnTo>
                  <a:pt x="0" y="4735782"/>
                </a:lnTo>
                <a:lnTo>
                  <a:pt x="0" y="67215"/>
                </a:lnTo>
                <a:lnTo>
                  <a:pt x="17202" y="62792"/>
                </a:lnTo>
                <a:cubicBezTo>
                  <a:pt x="218397" y="21621"/>
                  <a:pt x="426714" y="0"/>
                  <a:pt x="640080"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5" name="Freeform: Shape 54">
            <a:extLst>
              <a:ext uri="{FF2B5EF4-FFF2-40B4-BE49-F238E27FC236}">
                <a16:creationId xmlns:a16="http://schemas.microsoft.com/office/drawing/2014/main" id="{9DBC4630-03DA-474F-BBCB-BA3AE6B317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1982" y="-4332"/>
            <a:ext cx="4242816" cy="2454158"/>
          </a:xfrm>
          <a:custGeom>
            <a:avLst/>
            <a:gdLst>
              <a:gd name="connsiteX0" fmla="*/ 28633 w 4242816"/>
              <a:gd name="connsiteY0" fmla="*/ 0 h 2454158"/>
              <a:gd name="connsiteX1" fmla="*/ 4214183 w 4242816"/>
              <a:gd name="connsiteY1" fmla="*/ 0 h 2454158"/>
              <a:gd name="connsiteX2" fmla="*/ 4231864 w 4242816"/>
              <a:gd name="connsiteY2" fmla="*/ 115848 h 2454158"/>
              <a:gd name="connsiteX3" fmla="*/ 4242816 w 4242816"/>
              <a:gd name="connsiteY3" fmla="*/ 332750 h 2454158"/>
              <a:gd name="connsiteX4" fmla="*/ 2121408 w 4242816"/>
              <a:gd name="connsiteY4" fmla="*/ 2454158 h 2454158"/>
              <a:gd name="connsiteX5" fmla="*/ 0 w 4242816"/>
              <a:gd name="connsiteY5" fmla="*/ 332750 h 2454158"/>
              <a:gd name="connsiteX6" fmla="*/ 10953 w 4242816"/>
              <a:gd name="connsiteY6" fmla="*/ 115848 h 24541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2816" h="2454158">
                <a:moveTo>
                  <a:pt x="28633" y="0"/>
                </a:moveTo>
                <a:lnTo>
                  <a:pt x="4214183" y="0"/>
                </a:lnTo>
                <a:lnTo>
                  <a:pt x="4231864" y="115848"/>
                </a:lnTo>
                <a:cubicBezTo>
                  <a:pt x="4239106" y="187164"/>
                  <a:pt x="4242816" y="259524"/>
                  <a:pt x="4242816" y="332750"/>
                </a:cubicBezTo>
                <a:cubicBezTo>
                  <a:pt x="4242816" y="1504371"/>
                  <a:pt x="3293029" y="2454158"/>
                  <a:pt x="2121408" y="2454158"/>
                </a:cubicBezTo>
                <a:cubicBezTo>
                  <a:pt x="949787" y="2454158"/>
                  <a:pt x="0" y="1504371"/>
                  <a:pt x="0" y="332750"/>
                </a:cubicBezTo>
                <a:cubicBezTo>
                  <a:pt x="0" y="259524"/>
                  <a:pt x="3710" y="187164"/>
                  <a:pt x="10953" y="115848"/>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descr="A watermelon and a slice of watermelon&#10;&#10;Description automatically generated">
            <a:extLst>
              <a:ext uri="{FF2B5EF4-FFF2-40B4-BE49-F238E27FC236}">
                <a16:creationId xmlns:a16="http://schemas.microsoft.com/office/drawing/2014/main" id="{52F0F638-0348-4C94-DCF9-7ABF90C7EB54}"/>
              </a:ext>
            </a:extLst>
          </p:cNvPr>
          <p:cNvPicPr>
            <a:picLocks noChangeAspect="1"/>
          </p:cNvPicPr>
          <p:nvPr/>
        </p:nvPicPr>
        <p:blipFill rotWithShape="1">
          <a:blip r:embed="rId3"/>
          <a:srcRect t="12421" r="-1" b="101"/>
          <a:stretch/>
        </p:blipFill>
        <p:spPr>
          <a:xfrm>
            <a:off x="1246572" y="10"/>
            <a:ext cx="3913632" cy="2285224"/>
          </a:xfrm>
          <a:custGeom>
            <a:avLst/>
            <a:gdLst/>
            <a:ahLst/>
            <a:cxnLst/>
            <a:rect l="l" t="t" r="r" b="b"/>
            <a:pathLst>
              <a:path w="3913632" h="2285234">
                <a:moveTo>
                  <a:pt x="29691" y="0"/>
                </a:moveTo>
                <a:lnTo>
                  <a:pt x="3883942" y="0"/>
                </a:lnTo>
                <a:lnTo>
                  <a:pt x="3903529" y="128345"/>
                </a:lnTo>
                <a:cubicBezTo>
                  <a:pt x="3910210" y="194127"/>
                  <a:pt x="3913632" y="260873"/>
                  <a:pt x="3913632" y="328418"/>
                </a:cubicBezTo>
                <a:cubicBezTo>
                  <a:pt x="3913632" y="1409138"/>
                  <a:pt x="3037536" y="2285234"/>
                  <a:pt x="1956816" y="2285234"/>
                </a:cubicBezTo>
                <a:cubicBezTo>
                  <a:pt x="876096" y="2285234"/>
                  <a:pt x="0" y="1409138"/>
                  <a:pt x="0" y="328418"/>
                </a:cubicBezTo>
                <a:cubicBezTo>
                  <a:pt x="0" y="260873"/>
                  <a:pt x="3422" y="194127"/>
                  <a:pt x="10103" y="128345"/>
                </a:cubicBezTo>
                <a:close/>
              </a:path>
            </a:pathLst>
          </a:custGeom>
        </p:spPr>
      </p:pic>
      <p:pic>
        <p:nvPicPr>
          <p:cNvPr id="7" name="Picture 6" descr="A red strawberry with green leaves&#10;&#10;Description automatically generated">
            <a:extLst>
              <a:ext uri="{FF2B5EF4-FFF2-40B4-BE49-F238E27FC236}">
                <a16:creationId xmlns:a16="http://schemas.microsoft.com/office/drawing/2014/main" id="{233B4C57-D2EC-7B7A-4A03-DE2BE142DE28}"/>
              </a:ext>
            </a:extLst>
          </p:cNvPr>
          <p:cNvPicPr>
            <a:picLocks noChangeAspect="1"/>
          </p:cNvPicPr>
          <p:nvPr/>
        </p:nvPicPr>
        <p:blipFill rotWithShape="1">
          <a:blip r:embed="rId4"/>
          <a:srcRect l="11167" r="10825" b="-1"/>
          <a:stretch/>
        </p:blipFill>
        <p:spPr>
          <a:xfrm>
            <a:off x="-44201" y="2288332"/>
            <a:ext cx="3564638" cy="4569668"/>
          </a:xfrm>
          <a:custGeom>
            <a:avLst/>
            <a:gdLst/>
            <a:ahLst/>
            <a:cxnLst/>
            <a:rect l="l" t="t" r="r" b="b"/>
            <a:pathLst>
              <a:path w="3564638" h="4569668">
                <a:moveTo>
                  <a:pt x="640080" y="0"/>
                </a:moveTo>
                <a:cubicBezTo>
                  <a:pt x="2255269" y="0"/>
                  <a:pt x="3564638" y="1309369"/>
                  <a:pt x="3564638" y="2924558"/>
                </a:cubicBezTo>
                <a:cubicBezTo>
                  <a:pt x="3564638" y="3530254"/>
                  <a:pt x="3380508" y="4092944"/>
                  <a:pt x="3065170" y="4559707"/>
                </a:cubicBezTo>
                <a:lnTo>
                  <a:pt x="3057720" y="4569668"/>
                </a:lnTo>
                <a:lnTo>
                  <a:pt x="0" y="4569668"/>
                </a:lnTo>
                <a:lnTo>
                  <a:pt x="0" y="72448"/>
                </a:lnTo>
                <a:lnTo>
                  <a:pt x="50679" y="59417"/>
                </a:lnTo>
                <a:cubicBezTo>
                  <a:pt x="241061" y="20459"/>
                  <a:pt x="438181" y="0"/>
                  <a:pt x="640080" y="0"/>
                </a:cubicBezTo>
                <a:close/>
              </a:path>
            </a:pathLst>
          </a:custGeom>
        </p:spPr>
      </p:pic>
      <p:sp>
        <p:nvSpPr>
          <p:cNvPr id="57" name="Oval 56">
            <a:extLst>
              <a:ext uri="{FF2B5EF4-FFF2-40B4-BE49-F238E27FC236}">
                <a16:creationId xmlns:a16="http://schemas.microsoft.com/office/drawing/2014/main" id="{78418A25-6EAC-4140-BFE6-284E1925B5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29207" y="303879"/>
            <a:ext cx="3182112" cy="3182112"/>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9" name="Oval 58">
            <a:extLst>
              <a:ext uri="{FF2B5EF4-FFF2-40B4-BE49-F238E27FC236}">
                <a16:creationId xmlns:a16="http://schemas.microsoft.com/office/drawing/2014/main" id="{C20267F5-D4E6-477A-A590-81F2ABD1B8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85109" y="2382976"/>
            <a:ext cx="1920240" cy="1920240"/>
          </a:xfrm>
          <a:prstGeom prst="ellipse">
            <a:avLst/>
          </a:pr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Picture 2" descr="Florida Orange Florida Orange oranges cartoon stock illustrations">
            <a:extLst>
              <a:ext uri="{FF2B5EF4-FFF2-40B4-BE49-F238E27FC236}">
                <a16:creationId xmlns:a16="http://schemas.microsoft.com/office/drawing/2014/main" id="{E93F13ED-B4B3-A6B7-2366-5D0512608C4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725" r="2" b="778"/>
          <a:stretch/>
        </p:blipFill>
        <p:spPr bwMode="auto">
          <a:xfrm>
            <a:off x="3749701" y="2547568"/>
            <a:ext cx="1591056" cy="1591056"/>
          </a:xfrm>
          <a:custGeom>
            <a:avLst/>
            <a:gdLst/>
            <a:ahLst/>
            <a:cxnLst/>
            <a:rect l="l" t="t" r="r" b="b"/>
            <a:pathLst>
              <a:path w="1591056" h="1591056">
                <a:moveTo>
                  <a:pt x="795528" y="0"/>
                </a:moveTo>
                <a:cubicBezTo>
                  <a:pt x="1234886" y="0"/>
                  <a:pt x="1591056" y="356170"/>
                  <a:pt x="1591056" y="795528"/>
                </a:cubicBezTo>
                <a:cubicBezTo>
                  <a:pt x="1591056" y="1234886"/>
                  <a:pt x="1234886" y="1591056"/>
                  <a:pt x="795528" y="1591056"/>
                </a:cubicBezTo>
                <a:cubicBezTo>
                  <a:pt x="356170" y="1591056"/>
                  <a:pt x="0" y="1234886"/>
                  <a:pt x="0" y="795528"/>
                </a:cubicBezTo>
                <a:cubicBezTo>
                  <a:pt x="0" y="356170"/>
                  <a:pt x="356170" y="0"/>
                  <a:pt x="795528" y="0"/>
                </a:cubicBezTo>
                <a:close/>
              </a:path>
            </a:pathLst>
          </a:custGeom>
          <a:noFill/>
          <a:extLst>
            <a:ext uri="{909E8E84-426E-40DD-AFC4-6F175D3DCCD1}">
              <a14:hiddenFill xmlns:a14="http://schemas.microsoft.com/office/drawing/2010/main">
                <a:solidFill>
                  <a:srgbClr val="FFFFFF"/>
                </a:solidFill>
              </a14:hiddenFill>
            </a:ext>
          </a:extLst>
        </p:spPr>
      </p:pic>
      <p:pic>
        <p:nvPicPr>
          <p:cNvPr id="8" name="Picture 7" descr="A red tomato with green stem&#10;&#10;Description automatically generated">
            <a:extLst>
              <a:ext uri="{FF2B5EF4-FFF2-40B4-BE49-F238E27FC236}">
                <a16:creationId xmlns:a16="http://schemas.microsoft.com/office/drawing/2014/main" id="{1D1938CE-90DC-8BF9-2CC6-FCA73F0C9AD0}"/>
              </a:ext>
            </a:extLst>
          </p:cNvPr>
          <p:cNvPicPr>
            <a:picLocks noChangeAspect="1"/>
          </p:cNvPicPr>
          <p:nvPr/>
        </p:nvPicPr>
        <p:blipFill rotWithShape="1">
          <a:blip r:embed="rId6"/>
          <a:srcRect r="-4" b="-4"/>
          <a:stretch/>
        </p:blipFill>
        <p:spPr>
          <a:xfrm>
            <a:off x="5593799" y="468471"/>
            <a:ext cx="2852928" cy="2852928"/>
          </a:xfrm>
          <a:custGeom>
            <a:avLst/>
            <a:gdLst/>
            <a:ahLst/>
            <a:cxnLst/>
            <a:rect l="l" t="t" r="r" b="b"/>
            <a:pathLst>
              <a:path w="2852928" h="2852928">
                <a:moveTo>
                  <a:pt x="1426464" y="0"/>
                </a:moveTo>
                <a:cubicBezTo>
                  <a:pt x="2214278" y="0"/>
                  <a:pt x="2852928" y="638650"/>
                  <a:pt x="2852928" y="1426464"/>
                </a:cubicBezTo>
                <a:cubicBezTo>
                  <a:pt x="2852928" y="2214278"/>
                  <a:pt x="2214278" y="2852928"/>
                  <a:pt x="1426464" y="2852928"/>
                </a:cubicBezTo>
                <a:cubicBezTo>
                  <a:pt x="638650" y="2852928"/>
                  <a:pt x="0" y="2214278"/>
                  <a:pt x="0" y="1426464"/>
                </a:cubicBezTo>
                <a:cubicBezTo>
                  <a:pt x="0" y="638650"/>
                  <a:pt x="638650" y="0"/>
                  <a:pt x="1426464" y="0"/>
                </a:cubicBezTo>
                <a:close/>
              </a:path>
            </a:pathLst>
          </a:custGeom>
        </p:spPr>
      </p:pic>
      <p:sp>
        <p:nvSpPr>
          <p:cNvPr id="61" name="Freeform: Shape 60">
            <a:extLst>
              <a:ext uri="{FF2B5EF4-FFF2-40B4-BE49-F238E27FC236}">
                <a16:creationId xmlns:a16="http://schemas.microsoft.com/office/drawing/2014/main" id="{6B9D64DB-4D5C-4A91-B45F-F301E3174F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52568" y="-4332"/>
            <a:ext cx="3439432" cy="3550083"/>
          </a:xfrm>
          <a:custGeom>
            <a:avLst/>
            <a:gdLst>
              <a:gd name="connsiteX0" fmla="*/ 115336 w 3439432"/>
              <a:gd name="connsiteY0" fmla="*/ 0 h 3550083"/>
              <a:gd name="connsiteX1" fmla="*/ 3439432 w 3439432"/>
              <a:gd name="connsiteY1" fmla="*/ 0 h 3550083"/>
              <a:gd name="connsiteX2" fmla="*/ 3439432 w 3439432"/>
              <a:gd name="connsiteY2" fmla="*/ 3462762 h 3550083"/>
              <a:gd name="connsiteX3" fmla="*/ 3318024 w 3439432"/>
              <a:gd name="connsiteY3" fmla="*/ 3493980 h 3550083"/>
              <a:gd name="connsiteX4" fmla="*/ 2761488 w 3439432"/>
              <a:gd name="connsiteY4" fmla="*/ 3550083 h 3550083"/>
              <a:gd name="connsiteX5" fmla="*/ 0 w 3439432"/>
              <a:gd name="connsiteY5" fmla="*/ 788595 h 3550083"/>
              <a:gd name="connsiteX6" fmla="*/ 70713 w 3439432"/>
              <a:gd name="connsiteY6" fmla="*/ 164949 h 3550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39432" h="3550083">
                <a:moveTo>
                  <a:pt x="115336" y="0"/>
                </a:moveTo>
                <a:lnTo>
                  <a:pt x="3439432" y="0"/>
                </a:lnTo>
                <a:lnTo>
                  <a:pt x="3439432" y="3462762"/>
                </a:lnTo>
                <a:lnTo>
                  <a:pt x="3318024" y="3493980"/>
                </a:lnTo>
                <a:cubicBezTo>
                  <a:pt x="3138258" y="3530765"/>
                  <a:pt x="2952129" y="3550083"/>
                  <a:pt x="2761488" y="3550083"/>
                </a:cubicBezTo>
                <a:cubicBezTo>
                  <a:pt x="1236360" y="3550083"/>
                  <a:pt x="0" y="2313723"/>
                  <a:pt x="0" y="788595"/>
                </a:cubicBezTo>
                <a:cubicBezTo>
                  <a:pt x="0" y="574124"/>
                  <a:pt x="24450" y="365364"/>
                  <a:pt x="70713" y="164949"/>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descr="A cartoon water drop holding a sign&#10;&#10;Description automatically generated">
            <a:extLst>
              <a:ext uri="{FF2B5EF4-FFF2-40B4-BE49-F238E27FC236}">
                <a16:creationId xmlns:a16="http://schemas.microsoft.com/office/drawing/2014/main" id="{CB9C3B59-958B-029F-1BA5-90638ADB4198}"/>
              </a:ext>
            </a:extLst>
          </p:cNvPr>
          <p:cNvPicPr>
            <a:picLocks noChangeAspect="1"/>
          </p:cNvPicPr>
          <p:nvPr/>
        </p:nvPicPr>
        <p:blipFill rotWithShape="1">
          <a:blip r:embed="rId7"/>
          <a:srcRect r="3031" b="3"/>
          <a:stretch/>
        </p:blipFill>
        <p:spPr>
          <a:xfrm>
            <a:off x="8918761" y="-4330"/>
            <a:ext cx="3273238" cy="3383891"/>
          </a:xfrm>
          <a:custGeom>
            <a:avLst/>
            <a:gdLst/>
            <a:ahLst/>
            <a:cxnLst/>
            <a:rect l="l" t="t" r="r" b="b"/>
            <a:pathLst>
              <a:path w="3273238" h="3383891">
                <a:moveTo>
                  <a:pt x="122841" y="0"/>
                </a:moveTo>
                <a:lnTo>
                  <a:pt x="3273238" y="0"/>
                </a:lnTo>
                <a:lnTo>
                  <a:pt x="3273238" y="3291335"/>
                </a:lnTo>
                <a:lnTo>
                  <a:pt x="3118338" y="3331164"/>
                </a:lnTo>
                <a:cubicBezTo>
                  <a:pt x="2949390" y="3365736"/>
                  <a:pt x="2774463" y="3383891"/>
                  <a:pt x="2595295" y="3383891"/>
                </a:cubicBezTo>
                <a:cubicBezTo>
                  <a:pt x="1161953" y="3383891"/>
                  <a:pt x="0" y="2221938"/>
                  <a:pt x="0" y="788596"/>
                </a:cubicBezTo>
                <a:cubicBezTo>
                  <a:pt x="0" y="519845"/>
                  <a:pt x="40850" y="260634"/>
                  <a:pt x="116679" y="16835"/>
                </a:cubicBezTo>
                <a:close/>
              </a:path>
            </a:pathLst>
          </a:custGeom>
        </p:spPr>
      </p:pic>
      <p:sp>
        <p:nvSpPr>
          <p:cNvPr id="63" name="Freeform: Shape 62">
            <a:extLst>
              <a:ext uri="{FF2B5EF4-FFF2-40B4-BE49-F238E27FC236}">
                <a16:creationId xmlns:a16="http://schemas.microsoft.com/office/drawing/2014/main" id="{CB14CE1B-4BC5-4EF2-BE3D-05E4F580B3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99331" y="3907418"/>
            <a:ext cx="2992669" cy="2950582"/>
          </a:xfrm>
          <a:custGeom>
            <a:avLst/>
            <a:gdLst>
              <a:gd name="connsiteX0" fmla="*/ 2052140 w 2992669"/>
              <a:gd name="connsiteY0" fmla="*/ 0 h 2950582"/>
              <a:gd name="connsiteX1" fmla="*/ 2850926 w 2992669"/>
              <a:gd name="connsiteY1" fmla="*/ 161267 h 2950582"/>
              <a:gd name="connsiteX2" fmla="*/ 2992669 w 2992669"/>
              <a:gd name="connsiteY2" fmla="*/ 229549 h 2950582"/>
              <a:gd name="connsiteX3" fmla="*/ 2992669 w 2992669"/>
              <a:gd name="connsiteY3" fmla="*/ 2950582 h 2950582"/>
              <a:gd name="connsiteX4" fmla="*/ 209274 w 2992669"/>
              <a:gd name="connsiteY4" fmla="*/ 2950582 h 2950582"/>
              <a:gd name="connsiteX5" fmla="*/ 161267 w 2992669"/>
              <a:gd name="connsiteY5" fmla="*/ 2850926 h 2950582"/>
              <a:gd name="connsiteX6" fmla="*/ 0 w 2992669"/>
              <a:gd name="connsiteY6" fmla="*/ 2052140 h 2950582"/>
              <a:gd name="connsiteX7" fmla="*/ 2052140 w 2992669"/>
              <a:gd name="connsiteY7" fmla="*/ 0 h 2950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992669" h="2950582">
                <a:moveTo>
                  <a:pt x="2052140" y="0"/>
                </a:moveTo>
                <a:cubicBezTo>
                  <a:pt x="2335482" y="0"/>
                  <a:pt x="2605411" y="57424"/>
                  <a:pt x="2850926" y="161267"/>
                </a:cubicBezTo>
                <a:lnTo>
                  <a:pt x="2992669" y="229549"/>
                </a:lnTo>
                <a:lnTo>
                  <a:pt x="2992669" y="2950582"/>
                </a:lnTo>
                <a:lnTo>
                  <a:pt x="209274" y="2950582"/>
                </a:lnTo>
                <a:lnTo>
                  <a:pt x="161267" y="2850926"/>
                </a:lnTo>
                <a:cubicBezTo>
                  <a:pt x="57423" y="2605411"/>
                  <a:pt x="0" y="2335482"/>
                  <a:pt x="0" y="2052140"/>
                </a:cubicBezTo>
                <a:cubicBezTo>
                  <a:pt x="0" y="918774"/>
                  <a:pt x="918774" y="0"/>
                  <a:pt x="2052140"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5" descr="A cucumber and slices of cucumber&#10;&#10;Description automatically generated">
            <a:extLst>
              <a:ext uri="{FF2B5EF4-FFF2-40B4-BE49-F238E27FC236}">
                <a16:creationId xmlns:a16="http://schemas.microsoft.com/office/drawing/2014/main" id="{3F26A564-B85F-CCBF-95BD-4456706A5957}"/>
              </a:ext>
            </a:extLst>
          </p:cNvPr>
          <p:cNvPicPr>
            <a:picLocks noChangeAspect="1"/>
          </p:cNvPicPr>
          <p:nvPr/>
        </p:nvPicPr>
        <p:blipFill rotWithShape="1">
          <a:blip r:embed="rId8"/>
          <a:srcRect r="26403" b="-2"/>
          <a:stretch/>
        </p:blipFill>
        <p:spPr>
          <a:xfrm>
            <a:off x="9363238" y="4071322"/>
            <a:ext cx="2828765" cy="2786678"/>
          </a:xfrm>
          <a:custGeom>
            <a:avLst/>
            <a:gdLst/>
            <a:ahLst/>
            <a:cxnLst/>
            <a:rect l="l" t="t" r="r" b="b"/>
            <a:pathLst>
              <a:path w="2828765" h="2786678">
                <a:moveTo>
                  <a:pt x="1888236" y="0"/>
                </a:moveTo>
                <a:cubicBezTo>
                  <a:pt x="2214125" y="0"/>
                  <a:pt x="2520731" y="82558"/>
                  <a:pt x="2788281" y="227900"/>
                </a:cubicBezTo>
                <a:lnTo>
                  <a:pt x="2828765" y="252495"/>
                </a:lnTo>
                <a:lnTo>
                  <a:pt x="2828765" y="2786678"/>
                </a:lnTo>
                <a:lnTo>
                  <a:pt x="227128" y="2786678"/>
                </a:lnTo>
                <a:lnTo>
                  <a:pt x="148387" y="2623223"/>
                </a:lnTo>
                <a:cubicBezTo>
                  <a:pt x="52837" y="2397318"/>
                  <a:pt x="0" y="2148947"/>
                  <a:pt x="0" y="1888236"/>
                </a:cubicBezTo>
                <a:cubicBezTo>
                  <a:pt x="0" y="845392"/>
                  <a:pt x="845392" y="0"/>
                  <a:pt x="1888236" y="0"/>
                </a:cubicBezTo>
                <a:close/>
              </a:path>
            </a:pathLst>
          </a:custGeom>
        </p:spPr>
      </p:pic>
      <p:sp>
        <p:nvSpPr>
          <p:cNvPr id="18" name="TextBox 17">
            <a:extLst>
              <a:ext uri="{FF2B5EF4-FFF2-40B4-BE49-F238E27FC236}">
                <a16:creationId xmlns:a16="http://schemas.microsoft.com/office/drawing/2014/main" id="{149DA1FA-D6CE-9284-CDFF-47B852249FB3}"/>
              </a:ext>
            </a:extLst>
          </p:cNvPr>
          <p:cNvSpPr txBox="1"/>
          <p:nvPr/>
        </p:nvSpPr>
        <p:spPr>
          <a:xfrm>
            <a:off x="1676405" y="4357418"/>
            <a:ext cx="10515595" cy="1493070"/>
          </a:xfrm>
          <a:prstGeom prst="rect">
            <a:avLst/>
          </a:prstGeom>
        </p:spPr>
        <p:txBody>
          <a:bodyPr vert="horz" lIns="91440" tIns="45720" rIns="91440" bIns="45720" rtlCol="0">
            <a:normAutofit/>
          </a:bodyPr>
          <a:lstStyle/>
          <a:p>
            <a:pPr indent="-228600" algn="ctr">
              <a:lnSpc>
                <a:spcPct val="90000"/>
              </a:lnSpc>
              <a:spcAft>
                <a:spcPts val="600"/>
              </a:spcAft>
              <a:buFont typeface="Arial" panose="020B0604020202020204" pitchFamily="34" charset="0"/>
              <a:buChar char="•"/>
            </a:pPr>
            <a:endParaRPr lang="en-US" sz="2000" b="1"/>
          </a:p>
          <a:p>
            <a:pPr indent="-228600" algn="ctr">
              <a:lnSpc>
                <a:spcPct val="90000"/>
              </a:lnSpc>
              <a:spcAft>
                <a:spcPts val="600"/>
              </a:spcAft>
              <a:buFont typeface="Arial" panose="020B0604020202020204" pitchFamily="34" charset="0"/>
              <a:buChar char="•"/>
            </a:pPr>
            <a:endParaRPr lang="en-US" sz="2000" b="1"/>
          </a:p>
        </p:txBody>
      </p:sp>
      <p:sp>
        <p:nvSpPr>
          <p:cNvPr id="4" name="TextBox 3">
            <a:extLst>
              <a:ext uri="{FF2B5EF4-FFF2-40B4-BE49-F238E27FC236}">
                <a16:creationId xmlns:a16="http://schemas.microsoft.com/office/drawing/2014/main" id="{5B3BD436-48D9-6F16-A00B-89882CCB7622}"/>
              </a:ext>
            </a:extLst>
          </p:cNvPr>
          <p:cNvSpPr txBox="1"/>
          <p:nvPr/>
        </p:nvSpPr>
        <p:spPr>
          <a:xfrm rot="394026">
            <a:off x="9847995" y="409793"/>
            <a:ext cx="2524045" cy="1124393"/>
          </a:xfrm>
          <a:prstGeom prst="rect">
            <a:avLst/>
          </a:prstGeom>
        </p:spPr>
        <p:txBody>
          <a:bodyPr vert="horz" lIns="91440" tIns="45720" rIns="91440" bIns="45720" rtlCol="0" anchor="t">
            <a:normAutofit/>
          </a:bodyPr>
          <a:lstStyle/>
          <a:p>
            <a:pPr algn="ctr">
              <a:lnSpc>
                <a:spcPct val="90000"/>
              </a:lnSpc>
              <a:spcBef>
                <a:spcPct val="0"/>
              </a:spcBef>
              <a:spcAft>
                <a:spcPts val="600"/>
              </a:spcAft>
            </a:pPr>
            <a:r>
              <a:rPr lang="en-US" sz="3200" b="1" kern="1200">
                <a:solidFill>
                  <a:schemeClr val="accent1"/>
                </a:solidFill>
                <a:ea typeface="+mj-ea"/>
                <a:cs typeface="+mj-cs"/>
              </a:rPr>
              <a:t>Did you know…</a:t>
            </a:r>
          </a:p>
        </p:txBody>
      </p:sp>
      <p:sp>
        <p:nvSpPr>
          <p:cNvPr id="11" name="TextBox 10">
            <a:extLst>
              <a:ext uri="{FF2B5EF4-FFF2-40B4-BE49-F238E27FC236}">
                <a16:creationId xmlns:a16="http://schemas.microsoft.com/office/drawing/2014/main" id="{E222AD44-1405-7736-06D6-A79398158F41}"/>
              </a:ext>
            </a:extLst>
          </p:cNvPr>
          <p:cNvSpPr txBox="1"/>
          <p:nvPr/>
        </p:nvSpPr>
        <p:spPr>
          <a:xfrm>
            <a:off x="4062041" y="4620555"/>
            <a:ext cx="4926975" cy="1569660"/>
          </a:xfrm>
          <a:prstGeom prst="rect">
            <a:avLst/>
          </a:prstGeom>
          <a:noFill/>
        </p:spPr>
        <p:txBody>
          <a:bodyPr wrap="square" lIns="91440" tIns="45720" rIns="91440" bIns="45720" anchor="t">
            <a:spAutoFit/>
          </a:bodyPr>
          <a:lstStyle/>
          <a:p>
            <a:pPr algn="ctr"/>
            <a:r>
              <a:rPr lang="en-GB" sz="2400" b="1">
                <a:solidFill>
                  <a:schemeClr val="bg1"/>
                </a:solidFill>
              </a:rPr>
              <a:t>Fruit and Vegetables contain lots of water. </a:t>
            </a:r>
          </a:p>
          <a:p>
            <a:pPr lvl="0" algn="ctr"/>
            <a:r>
              <a:rPr lang="en-GB" sz="2400" b="1">
                <a:solidFill>
                  <a:schemeClr val="bg1"/>
                </a:solidFill>
              </a:rPr>
              <a:t>If we eat our '5-a-day’, this will add to your water intake.</a:t>
            </a:r>
            <a:endParaRPr lang="en-US" sz="2400">
              <a:solidFill>
                <a:schemeClr val="bg1"/>
              </a:solidFill>
            </a:endParaRPr>
          </a:p>
        </p:txBody>
      </p:sp>
    </p:spTree>
    <p:extLst>
      <p:ext uri="{BB962C8B-B14F-4D97-AF65-F5344CB8AC3E}">
        <p14:creationId xmlns:p14="http://schemas.microsoft.com/office/powerpoint/2010/main" val="111132230"/>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See the source image">
            <a:extLst>
              <a:ext uri="{FF2B5EF4-FFF2-40B4-BE49-F238E27FC236}">
                <a16:creationId xmlns:a16="http://schemas.microsoft.com/office/drawing/2014/main" id="{3FFA152F-DB6E-A743-61A0-01B70B1F5753}"/>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7910" b="93359" l="7813" r="89844">
                        <a14:foregroundMark x1="10938" y1="81055" x2="7910" y2="69922"/>
                        <a14:foregroundMark x1="7910" y1="69922" x2="10059" y2="63379"/>
                        <a14:foregroundMark x1="14746" y1="80566" x2="25195" y2="93457"/>
                        <a14:foregroundMark x1="25195" y1="93457" x2="41309" y2="87598"/>
                        <a14:foregroundMark x1="41309" y1="87598" x2="42188" y2="84473"/>
                        <a14:foregroundMark x1="24707" y1="61523" x2="42383" y2="55957"/>
                        <a14:foregroundMark x1="28711" y1="54590" x2="28711" y2="70996"/>
                        <a14:foregroundMark x1="51074" y1="65039" x2="65918" y2="58398"/>
                        <a14:foregroundMark x1="65918" y1="58398" x2="60254" y2="72168"/>
                        <a14:foregroundMark x1="60254" y1="72168" x2="58984" y2="58887"/>
                        <a14:foregroundMark x1="60059" y1="66016" x2="58984" y2="77539"/>
                        <a14:foregroundMark x1="58984" y1="77539" x2="64160" y2="72461"/>
                        <a14:foregroundMark x1="59668" y1="72852" x2="60156" y2="82520"/>
                        <a14:foregroundMark x1="54492" y1="62012" x2="55762" y2="57617"/>
                        <a14:foregroundMark x1="52832" y1="63770" x2="55566" y2="56250"/>
                        <a14:foregroundMark x1="61914" y1="55176" x2="62109" y2="44043"/>
                        <a14:foregroundMark x1="40723" y1="41602" x2="53027" y2="41309"/>
                        <a14:foregroundMark x1="53027" y1="41309" x2="74219" y2="44824"/>
                        <a14:foregroundMark x1="74219" y1="44824" x2="87012" y2="32617"/>
                        <a14:foregroundMark x1="87012" y1="32617" x2="87402" y2="14160"/>
                        <a14:foregroundMark x1="87402" y1="14160" x2="50098" y2="7910"/>
                        <a14:foregroundMark x1="50098" y1="7910" x2="40137" y2="34375"/>
                        <a14:foregroundMark x1="40137" y1="34375" x2="40332" y2="43359"/>
                      </a14:backgroundRemoval>
                    </a14:imgEffect>
                  </a14:imgLayer>
                </a14:imgProps>
              </a:ext>
              <a:ext uri="{28A0092B-C50C-407E-A947-70E740481C1C}">
                <a14:useLocalDpi xmlns:a14="http://schemas.microsoft.com/office/drawing/2010/main" val="0"/>
              </a:ext>
            </a:extLst>
          </a:blip>
          <a:srcRect t="302"/>
          <a:stretch/>
        </p:blipFill>
        <p:spPr bwMode="auto">
          <a:xfrm>
            <a:off x="4071978" y="1872191"/>
            <a:ext cx="4155008" cy="414246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97519764-0528-FF01-CD08-50AC6A66BF70}"/>
              </a:ext>
            </a:extLst>
          </p:cNvPr>
          <p:cNvSpPr txBox="1"/>
          <p:nvPr/>
        </p:nvSpPr>
        <p:spPr>
          <a:xfrm rot="339446">
            <a:off x="5378825" y="2330231"/>
            <a:ext cx="2734448" cy="1115523"/>
          </a:xfrm>
          <a:prstGeom prst="rect">
            <a:avLst/>
          </a:prstGeom>
        </p:spPr>
        <p:txBody>
          <a:bodyPr vert="horz" lIns="91440" tIns="45720" rIns="91440" bIns="45720" rtlCol="0" anchor="ctr">
            <a:normAutofit/>
          </a:bodyPr>
          <a:lstStyle/>
          <a:p>
            <a:pPr algn="ctr">
              <a:spcBef>
                <a:spcPct val="20000"/>
              </a:spcBef>
              <a:spcAft>
                <a:spcPts val="600"/>
              </a:spcAft>
              <a:buClr>
                <a:schemeClr val="tx1"/>
              </a:buClr>
              <a:buSzPct val="80000"/>
            </a:pPr>
            <a:r>
              <a:rPr lang="en-US" sz="2800" b="1">
                <a:solidFill>
                  <a:srgbClr val="0F496F"/>
                </a:solidFill>
              </a:rPr>
              <a:t>Fact or</a:t>
            </a:r>
          </a:p>
          <a:p>
            <a:pPr algn="ctr">
              <a:spcBef>
                <a:spcPct val="20000"/>
              </a:spcBef>
              <a:spcAft>
                <a:spcPts val="600"/>
              </a:spcAft>
              <a:buClr>
                <a:schemeClr val="tx1"/>
              </a:buClr>
              <a:buSzPct val="80000"/>
            </a:pPr>
            <a:r>
              <a:rPr lang="en-US" sz="2800" b="1">
                <a:solidFill>
                  <a:srgbClr val="0F496F"/>
                </a:solidFill>
              </a:rPr>
              <a:t> Fiction?</a:t>
            </a:r>
            <a:endParaRPr lang="en-US" sz="2800">
              <a:solidFill>
                <a:srgbClr val="0F496F"/>
              </a:solidFill>
            </a:endParaRPr>
          </a:p>
        </p:txBody>
      </p:sp>
      <p:sp>
        <p:nvSpPr>
          <p:cNvPr id="5" name="Title 4">
            <a:extLst>
              <a:ext uri="{FF2B5EF4-FFF2-40B4-BE49-F238E27FC236}">
                <a16:creationId xmlns:a16="http://schemas.microsoft.com/office/drawing/2014/main" id="{AF1ED803-779F-C507-724B-792FFB1F5D0C}"/>
              </a:ext>
            </a:extLst>
          </p:cNvPr>
          <p:cNvSpPr>
            <a:spLocks noGrp="1"/>
          </p:cNvSpPr>
          <p:nvPr>
            <p:ph type="title"/>
          </p:nvPr>
        </p:nvSpPr>
        <p:spPr/>
        <p:txBody>
          <a:bodyPr>
            <a:normAutofit/>
          </a:bodyPr>
          <a:lstStyle/>
          <a:p>
            <a:pPr algn="ctr"/>
            <a:r>
              <a:rPr lang="en-GB" sz="6600" b="1">
                <a:solidFill>
                  <a:schemeClr val="bg1">
                    <a:lumMod val="95000"/>
                  </a:schemeClr>
                </a:solidFill>
              </a:rPr>
              <a:t>Quiz Time </a:t>
            </a:r>
          </a:p>
        </p:txBody>
      </p:sp>
    </p:spTree>
    <p:extLst>
      <p:ext uri="{BB962C8B-B14F-4D97-AF65-F5344CB8AC3E}">
        <p14:creationId xmlns:p14="http://schemas.microsoft.com/office/powerpoint/2010/main" val="2166697461"/>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EAF9380-6F25-8950-5A32-A2D32BD1C4C1}"/>
              </a:ext>
            </a:extLst>
          </p:cNvPr>
          <p:cNvSpPr txBox="1"/>
          <p:nvPr/>
        </p:nvSpPr>
        <p:spPr>
          <a:xfrm>
            <a:off x="1059890" y="636308"/>
            <a:ext cx="10467975" cy="3615267"/>
          </a:xfrm>
          <a:prstGeom prst="rect">
            <a:avLst/>
          </a:prstGeom>
        </p:spPr>
        <p:txBody>
          <a:bodyPr vert="horz" lIns="91440" tIns="45720" rIns="91440" bIns="45720" rtlCol="0" anchor="ctr">
            <a:normAutofit/>
          </a:bodyPr>
          <a:lstStyle/>
          <a:p>
            <a:pPr algn="ctr">
              <a:spcBef>
                <a:spcPct val="20000"/>
              </a:spcBef>
              <a:spcAft>
                <a:spcPts val="600"/>
              </a:spcAft>
              <a:buClr>
                <a:schemeClr val="tx1"/>
              </a:buClr>
              <a:buSzPct val="80000"/>
            </a:pPr>
            <a:r>
              <a:rPr lang="en-US" sz="4400">
                <a:solidFill>
                  <a:schemeClr val="bg1">
                    <a:lumMod val="95000"/>
                  </a:schemeClr>
                </a:solidFill>
              </a:rPr>
              <a:t>Water is found naturally in both vegetables and fruit. </a:t>
            </a:r>
          </a:p>
          <a:p>
            <a:pPr algn="ctr">
              <a:spcBef>
                <a:spcPct val="20000"/>
              </a:spcBef>
              <a:spcAft>
                <a:spcPts val="600"/>
              </a:spcAft>
              <a:buClr>
                <a:schemeClr val="tx1"/>
              </a:buClr>
              <a:buSzPct val="80000"/>
            </a:pPr>
            <a:endParaRPr lang="en-US" sz="4400" b="1">
              <a:solidFill>
                <a:schemeClr val="tx1">
                  <a:lumMod val="95000"/>
                </a:schemeClr>
              </a:solidFill>
            </a:endParaRPr>
          </a:p>
          <a:p>
            <a:pPr algn="ctr">
              <a:spcBef>
                <a:spcPct val="20000"/>
              </a:spcBef>
              <a:spcAft>
                <a:spcPts val="600"/>
              </a:spcAft>
              <a:buClr>
                <a:schemeClr val="tx1"/>
              </a:buClr>
              <a:buSzPct val="80000"/>
            </a:pPr>
            <a:r>
              <a:rPr lang="en-US" sz="4400" b="1">
                <a:solidFill>
                  <a:schemeClr val="bg1">
                    <a:lumMod val="95000"/>
                  </a:schemeClr>
                </a:solidFill>
              </a:rPr>
              <a:t>Fact or Fiction?</a:t>
            </a:r>
          </a:p>
        </p:txBody>
      </p:sp>
      <p:pic>
        <p:nvPicPr>
          <p:cNvPr id="4" name="Picture 3" descr="A cartoon of a child reading a book&#10;&#10;Description automatically generated">
            <a:extLst>
              <a:ext uri="{FF2B5EF4-FFF2-40B4-BE49-F238E27FC236}">
                <a16:creationId xmlns:a16="http://schemas.microsoft.com/office/drawing/2014/main" id="{D02A2FB8-98A8-6733-B227-F4E0BCCB96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98534" y="4251575"/>
            <a:ext cx="2194932" cy="2194932"/>
          </a:xfrm>
          <a:prstGeom prst="rect">
            <a:avLst/>
          </a:prstGeom>
        </p:spPr>
      </p:pic>
    </p:spTree>
    <p:extLst>
      <p:ext uri="{BB962C8B-B14F-4D97-AF65-F5344CB8AC3E}">
        <p14:creationId xmlns:p14="http://schemas.microsoft.com/office/powerpoint/2010/main" val="28728589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See the source image">
            <a:extLst>
              <a:ext uri="{FF2B5EF4-FFF2-40B4-BE49-F238E27FC236}">
                <a16:creationId xmlns:a16="http://schemas.microsoft.com/office/drawing/2014/main" id="{6D07E746-4D57-26E7-948D-5A118E35F949}"/>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6738" b="95020" l="6055" r="92773">
                        <a14:foregroundMark x1="9277" y1="81250" x2="6055" y2="66992"/>
                        <a14:foregroundMark x1="6055" y1="66992" x2="8594" y2="62305"/>
                        <a14:foregroundMark x1="16504" y1="86035" x2="25195" y2="93945"/>
                        <a14:foregroundMark x1="25195" y1="93945" x2="35254" y2="90332"/>
                        <a14:foregroundMark x1="35254" y1="90332" x2="41797" y2="85352"/>
                        <a14:foregroundMark x1="19434" y1="91113" x2="29102" y2="95117"/>
                        <a14:foregroundMark x1="29102" y1="95117" x2="41504" y2="89941"/>
                        <a14:foregroundMark x1="24902" y1="67578" x2="30859" y2="58008"/>
                        <a14:foregroundMark x1="30859" y1="58008" x2="42090" y2="55664"/>
                        <a14:foregroundMark x1="42090" y1="55664" x2="42480" y2="57227"/>
                        <a14:foregroundMark x1="40430" y1="41113" x2="84570" y2="43652"/>
                        <a14:foregroundMark x1="84570" y1="43652" x2="88379" y2="22168"/>
                        <a14:foregroundMark x1="88379" y1="22168" x2="84668" y2="12012"/>
                        <a14:foregroundMark x1="84668" y1="12012" x2="54004" y2="9863"/>
                        <a14:foregroundMark x1="54004" y1="9863" x2="42578" y2="27051"/>
                        <a14:foregroundMark x1="42578" y1="27051" x2="39746" y2="41992"/>
                        <a14:foregroundMark x1="39746" y1="41992" x2="40430" y2="42871"/>
                        <a14:foregroundMark x1="47168" y1="16309" x2="55078" y2="8398"/>
                        <a14:foregroundMark x1="55078" y1="8398" x2="74805" y2="10059"/>
                        <a14:foregroundMark x1="74805" y1="10059" x2="88672" y2="15332"/>
                        <a14:foregroundMark x1="88672" y1="15332" x2="87598" y2="37793"/>
                        <a14:foregroundMark x1="88867" y1="26953" x2="92871" y2="9961"/>
                        <a14:foregroundMark x1="66895" y1="9668" x2="42480" y2="6738"/>
                        <a14:foregroundMark x1="42480" y1="6738" x2="43164" y2="11426"/>
                        <a14:foregroundMark x1="61035" y1="43555" x2="61230" y2="54297"/>
                        <a14:foregroundMark x1="61523" y1="53906" x2="55957" y2="64258"/>
                        <a14:foregroundMark x1="55957" y1="64258" x2="62207" y2="72754"/>
                        <a14:foregroundMark x1="62207" y1="72754" x2="69727" y2="59570"/>
                        <a14:foregroundMark x1="69727" y1="59570" x2="61426" y2="54785"/>
                        <a14:foregroundMark x1="60938" y1="72656" x2="60254" y2="80762"/>
                        <a14:foregroundMark x1="52637" y1="62109" x2="55664" y2="56445"/>
                      </a14:backgroundRemoval>
                    </a14:imgEffect>
                  </a14:imgLayer>
                </a14:imgProps>
              </a:ext>
              <a:ext uri="{28A0092B-C50C-407E-A947-70E740481C1C}">
                <a14:useLocalDpi xmlns:a14="http://schemas.microsoft.com/office/drawing/2010/main" val="0"/>
              </a:ext>
            </a:extLst>
          </a:blip>
          <a:srcRect r="2951" b="-1"/>
          <a:stretch/>
        </p:blipFill>
        <p:spPr bwMode="auto">
          <a:xfrm>
            <a:off x="3691127" y="786117"/>
            <a:ext cx="4809745" cy="4956048"/>
          </a:xfrm>
          <a:custGeom>
            <a:avLst/>
            <a:gdLst/>
            <a:ahLst/>
            <a:cxnLst/>
            <a:rect l="l" t="t" r="r" b="b"/>
            <a:pathLst>
              <a:path w="10607040" h="4956048">
                <a:moveTo>
                  <a:pt x="497480" y="0"/>
                </a:moveTo>
                <a:lnTo>
                  <a:pt x="10607040" y="0"/>
                </a:lnTo>
                <a:lnTo>
                  <a:pt x="10607040" y="4485407"/>
                </a:lnTo>
                <a:lnTo>
                  <a:pt x="10131692" y="4956048"/>
                </a:lnTo>
                <a:lnTo>
                  <a:pt x="0" y="4956048"/>
                </a:lnTo>
                <a:lnTo>
                  <a:pt x="0" y="492554"/>
                </a:lnTo>
                <a:close/>
              </a:path>
            </a:pathLst>
          </a:cu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157AA6D7-9A6C-7056-3182-A9EE87E25C58}"/>
              </a:ext>
            </a:extLst>
          </p:cNvPr>
          <p:cNvSpPr txBox="1"/>
          <p:nvPr/>
        </p:nvSpPr>
        <p:spPr>
          <a:xfrm rot="317543">
            <a:off x="6286500" y="1737649"/>
            <a:ext cx="1383976" cy="769441"/>
          </a:xfrm>
          <a:prstGeom prst="rect">
            <a:avLst/>
          </a:prstGeom>
          <a:noFill/>
        </p:spPr>
        <p:txBody>
          <a:bodyPr wrap="square" lIns="91440" tIns="45720" rIns="91440" bIns="45720" rtlCol="0" anchor="t">
            <a:spAutoFit/>
          </a:bodyPr>
          <a:lstStyle/>
          <a:p>
            <a:r>
              <a:rPr lang="en-GB" sz="4400" b="1" dirty="0">
                <a:solidFill>
                  <a:schemeClr val="accent1"/>
                </a:solidFill>
              </a:rPr>
              <a:t>FACT</a:t>
            </a:r>
            <a:endParaRPr lang="en-GB" sz="4400" b="1">
              <a:solidFill>
                <a:schemeClr val="accent1"/>
              </a:solidFill>
              <a:ea typeface="Calibri"/>
              <a:cs typeface="Calibri"/>
            </a:endParaRPr>
          </a:p>
        </p:txBody>
      </p:sp>
    </p:spTree>
    <p:extLst>
      <p:ext uri="{BB962C8B-B14F-4D97-AF65-F5344CB8AC3E}">
        <p14:creationId xmlns:p14="http://schemas.microsoft.com/office/powerpoint/2010/main" val="27332868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EAF9380-6F25-8950-5A32-A2D32BD1C4C1}"/>
              </a:ext>
            </a:extLst>
          </p:cNvPr>
          <p:cNvSpPr txBox="1"/>
          <p:nvPr/>
        </p:nvSpPr>
        <p:spPr>
          <a:xfrm>
            <a:off x="1384523" y="-64006"/>
            <a:ext cx="10467975" cy="3615267"/>
          </a:xfrm>
          <a:prstGeom prst="rect">
            <a:avLst/>
          </a:prstGeom>
        </p:spPr>
        <p:txBody>
          <a:bodyPr vert="horz" lIns="91440" tIns="45720" rIns="91440" bIns="45720" rtlCol="0" anchor="ctr">
            <a:normAutofit/>
          </a:bodyPr>
          <a:lstStyle/>
          <a:p>
            <a:pPr>
              <a:spcBef>
                <a:spcPct val="20000"/>
              </a:spcBef>
              <a:spcAft>
                <a:spcPts val="600"/>
              </a:spcAft>
              <a:buClr>
                <a:schemeClr val="tx1"/>
              </a:buClr>
              <a:buSzPct val="80000"/>
            </a:pPr>
            <a:endParaRPr lang="en-US" sz="4400">
              <a:solidFill>
                <a:schemeClr val="bg1">
                  <a:lumMod val="95000"/>
                </a:schemeClr>
              </a:solidFill>
              <a:cs typeface="Calibri"/>
            </a:endParaRPr>
          </a:p>
        </p:txBody>
      </p:sp>
      <p:sp>
        <p:nvSpPr>
          <p:cNvPr id="4" name="TextBox 3">
            <a:extLst>
              <a:ext uri="{FF2B5EF4-FFF2-40B4-BE49-F238E27FC236}">
                <a16:creationId xmlns:a16="http://schemas.microsoft.com/office/drawing/2014/main" id="{AF24CDF2-76AB-68A2-3D40-C4743AD70879}"/>
              </a:ext>
            </a:extLst>
          </p:cNvPr>
          <p:cNvSpPr txBox="1"/>
          <p:nvPr/>
        </p:nvSpPr>
        <p:spPr>
          <a:xfrm>
            <a:off x="3176715" y="3166540"/>
            <a:ext cx="6103144" cy="769441"/>
          </a:xfrm>
          <a:prstGeom prst="rect">
            <a:avLst/>
          </a:prstGeom>
          <a:noFill/>
        </p:spPr>
        <p:txBody>
          <a:bodyPr wrap="square">
            <a:spAutoFit/>
          </a:bodyPr>
          <a:lstStyle/>
          <a:p>
            <a:pPr algn="ctr">
              <a:spcBef>
                <a:spcPct val="20000"/>
              </a:spcBef>
              <a:spcAft>
                <a:spcPts val="600"/>
              </a:spcAft>
              <a:buClr>
                <a:schemeClr val="tx1"/>
              </a:buClr>
              <a:buSzPct val="80000"/>
            </a:pPr>
            <a:r>
              <a:rPr lang="en-US" sz="4400" b="1">
                <a:solidFill>
                  <a:schemeClr val="bg1">
                    <a:lumMod val="95000"/>
                  </a:schemeClr>
                </a:solidFill>
              </a:rPr>
              <a:t>Fact or Fiction?</a:t>
            </a:r>
          </a:p>
        </p:txBody>
      </p:sp>
      <p:sp>
        <p:nvSpPr>
          <p:cNvPr id="5" name="TextBox 4">
            <a:extLst>
              <a:ext uri="{FF2B5EF4-FFF2-40B4-BE49-F238E27FC236}">
                <a16:creationId xmlns:a16="http://schemas.microsoft.com/office/drawing/2014/main" id="{E5911695-19AF-1561-36D6-07C85433E482}"/>
              </a:ext>
            </a:extLst>
          </p:cNvPr>
          <p:cNvSpPr txBox="1"/>
          <p:nvPr/>
        </p:nvSpPr>
        <p:spPr>
          <a:xfrm>
            <a:off x="1059890" y="636308"/>
            <a:ext cx="10467975" cy="3615267"/>
          </a:xfrm>
          <a:prstGeom prst="rect">
            <a:avLst/>
          </a:prstGeom>
        </p:spPr>
        <p:txBody>
          <a:bodyPr vert="horz" lIns="91440" tIns="45720" rIns="91440" bIns="45720" rtlCol="0" anchor="ctr">
            <a:normAutofit/>
          </a:bodyPr>
          <a:lstStyle/>
          <a:p>
            <a:pPr algn="ctr">
              <a:spcBef>
                <a:spcPct val="20000"/>
              </a:spcBef>
              <a:spcAft>
                <a:spcPts val="600"/>
              </a:spcAft>
            </a:pPr>
            <a:r>
              <a:rPr lang="en-US" sz="4400">
                <a:solidFill>
                  <a:schemeClr val="bg1">
                    <a:lumMod val="95000"/>
                  </a:schemeClr>
                </a:solidFill>
                <a:ea typeface="+mn-lt"/>
                <a:cs typeface="+mn-lt"/>
              </a:rPr>
              <a:t>A single-use plastic bottle can take more than 400 years to break down in nature</a:t>
            </a:r>
            <a:r>
              <a:rPr lang="en-US" sz="4400">
                <a:solidFill>
                  <a:schemeClr val="bg1">
                    <a:lumMod val="95000"/>
                  </a:schemeClr>
                </a:solidFill>
              </a:rPr>
              <a:t>. </a:t>
            </a:r>
            <a:endParaRPr lang="en-US"/>
          </a:p>
          <a:p>
            <a:pPr algn="ctr">
              <a:spcBef>
                <a:spcPct val="20000"/>
              </a:spcBef>
              <a:spcAft>
                <a:spcPts val="600"/>
              </a:spcAft>
              <a:buClr>
                <a:schemeClr val="tx1"/>
              </a:buClr>
              <a:buSzPct val="80000"/>
            </a:pPr>
            <a:endParaRPr lang="en-US" sz="4400" b="1">
              <a:solidFill>
                <a:schemeClr val="tx1">
                  <a:lumMod val="95000"/>
                </a:schemeClr>
              </a:solidFill>
            </a:endParaRPr>
          </a:p>
          <a:p>
            <a:pPr algn="ctr">
              <a:spcBef>
                <a:spcPct val="20000"/>
              </a:spcBef>
              <a:spcAft>
                <a:spcPts val="600"/>
              </a:spcAft>
              <a:buClr>
                <a:schemeClr val="tx1"/>
              </a:buClr>
              <a:buSzPct val="80000"/>
            </a:pPr>
            <a:endParaRPr lang="en-US" sz="4400" b="1">
              <a:solidFill>
                <a:schemeClr val="bg1">
                  <a:lumMod val="95000"/>
                </a:schemeClr>
              </a:solidFill>
              <a:cs typeface="Calibri"/>
            </a:endParaRPr>
          </a:p>
        </p:txBody>
      </p:sp>
      <p:pic>
        <p:nvPicPr>
          <p:cNvPr id="3" name="Picture 2" descr="A cartoon of a child reading a book&#10;&#10;Description automatically generated">
            <a:extLst>
              <a:ext uri="{FF2B5EF4-FFF2-40B4-BE49-F238E27FC236}">
                <a16:creationId xmlns:a16="http://schemas.microsoft.com/office/drawing/2014/main" id="{7DA6556B-5FF0-6EA2-5C86-E88013F305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98534" y="4251575"/>
            <a:ext cx="2194932" cy="2194932"/>
          </a:xfrm>
          <a:prstGeom prst="rect">
            <a:avLst/>
          </a:prstGeom>
        </p:spPr>
      </p:pic>
    </p:spTree>
    <p:extLst>
      <p:ext uri="{BB962C8B-B14F-4D97-AF65-F5344CB8AC3E}">
        <p14:creationId xmlns:p14="http://schemas.microsoft.com/office/powerpoint/2010/main" val="16314025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See the source image">
            <a:extLst>
              <a:ext uri="{FF2B5EF4-FFF2-40B4-BE49-F238E27FC236}">
                <a16:creationId xmlns:a16="http://schemas.microsoft.com/office/drawing/2014/main" id="{6D07E746-4D57-26E7-948D-5A118E35F949}"/>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6836" b="94434" l="6348" r="91211">
                        <a14:foregroundMark x1="7422" y1="82910" x2="8105" y2="65234"/>
                        <a14:foregroundMark x1="8105" y1="65234" x2="10352" y2="63184"/>
                        <a14:foregroundMark x1="6445" y1="74512" x2="7813" y2="67969"/>
                        <a14:foregroundMark x1="14941" y1="84766" x2="28320" y2="94434"/>
                        <a14:foregroundMark x1="28320" y1="94434" x2="39648" y2="89063"/>
                        <a14:foregroundMark x1="39648" y1="89063" x2="44434" y2="83496"/>
                        <a14:foregroundMark x1="25781" y1="59180" x2="37695" y2="56152"/>
                        <a14:foregroundMark x1="37695" y1="56152" x2="41113" y2="57910"/>
                        <a14:foregroundMark x1="51172" y1="65137" x2="65723" y2="58594"/>
                        <a14:foregroundMark x1="65723" y1="58594" x2="62500" y2="71973"/>
                        <a14:foregroundMark x1="62500" y1="71973" x2="57422" y2="60059"/>
                        <a14:foregroundMark x1="57422" y1="60059" x2="58496" y2="54980"/>
                        <a14:foregroundMark x1="56934" y1="69727" x2="65332" y2="72852"/>
                        <a14:foregroundMark x1="60449" y1="72949" x2="59961" y2="83789"/>
                        <a14:foregroundMark x1="52539" y1="63379" x2="55957" y2="54980"/>
                        <a14:foregroundMark x1="59961" y1="58398" x2="62598" y2="44238"/>
                        <a14:foregroundMark x1="39355" y1="41309" x2="77246" y2="43750"/>
                        <a14:foregroundMark x1="77246" y1="43750" x2="86719" y2="38867"/>
                        <a14:foregroundMark x1="86719" y1="38867" x2="87500" y2="15918"/>
                        <a14:foregroundMark x1="87500" y1="15918" x2="76758" y2="9375"/>
                        <a14:foregroundMark x1="76758" y1="9375" x2="46680" y2="9961"/>
                        <a14:foregroundMark x1="46680" y1="9961" x2="39453" y2="42383"/>
                        <a14:foregroundMark x1="39453" y1="42383" x2="38867" y2="43164"/>
                        <a14:foregroundMark x1="89160" y1="26172" x2="90820" y2="11035"/>
                        <a14:foregroundMark x1="90820" y1="11035" x2="91211" y2="10449"/>
                        <a14:foregroundMark x1="69336" y1="10156" x2="45117" y2="7227"/>
                        <a14:foregroundMark x1="45117" y1="7227" x2="44336" y2="6836"/>
                        <a14:foregroundMark x1="30078" y1="64941" x2="29102" y2="79395"/>
                      </a14:backgroundRemoval>
                    </a14:imgEffect>
                  </a14:imgLayer>
                </a14:imgProps>
              </a:ext>
              <a:ext uri="{28A0092B-C50C-407E-A947-70E740481C1C}">
                <a14:useLocalDpi xmlns:a14="http://schemas.microsoft.com/office/drawing/2010/main" val="0"/>
              </a:ext>
            </a:extLst>
          </a:blip>
          <a:srcRect r="2951" b="-1"/>
          <a:stretch/>
        </p:blipFill>
        <p:spPr bwMode="auto">
          <a:xfrm>
            <a:off x="3840154" y="1091790"/>
            <a:ext cx="4809745" cy="4956048"/>
          </a:xfrm>
          <a:custGeom>
            <a:avLst/>
            <a:gdLst/>
            <a:ahLst/>
            <a:cxnLst/>
            <a:rect l="l" t="t" r="r" b="b"/>
            <a:pathLst>
              <a:path w="10607040" h="4956048">
                <a:moveTo>
                  <a:pt x="497480" y="0"/>
                </a:moveTo>
                <a:lnTo>
                  <a:pt x="10607040" y="0"/>
                </a:lnTo>
                <a:lnTo>
                  <a:pt x="10607040" y="4485407"/>
                </a:lnTo>
                <a:lnTo>
                  <a:pt x="10131692" y="4956048"/>
                </a:lnTo>
                <a:lnTo>
                  <a:pt x="0" y="4956048"/>
                </a:lnTo>
                <a:lnTo>
                  <a:pt x="0" y="492554"/>
                </a:lnTo>
                <a:close/>
              </a:path>
            </a:pathLst>
          </a:cu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157AA6D7-9A6C-7056-3182-A9EE87E25C58}"/>
              </a:ext>
            </a:extLst>
          </p:cNvPr>
          <p:cNvSpPr txBox="1"/>
          <p:nvPr/>
        </p:nvSpPr>
        <p:spPr>
          <a:xfrm rot="290006">
            <a:off x="6399425" y="2023528"/>
            <a:ext cx="1453731" cy="769441"/>
          </a:xfrm>
          <a:prstGeom prst="rect">
            <a:avLst/>
          </a:prstGeom>
          <a:noFill/>
        </p:spPr>
        <p:txBody>
          <a:bodyPr wrap="square" lIns="91440" tIns="45720" rIns="91440" bIns="45720" rtlCol="0" anchor="t">
            <a:spAutoFit/>
          </a:bodyPr>
          <a:lstStyle/>
          <a:p>
            <a:r>
              <a:rPr lang="en-GB" sz="4400" b="1" dirty="0">
                <a:solidFill>
                  <a:schemeClr val="accent1"/>
                </a:solidFill>
              </a:rPr>
              <a:t>FACT</a:t>
            </a:r>
            <a:endParaRPr lang="en-GB" sz="4400" b="1" dirty="0">
              <a:solidFill>
                <a:schemeClr val="accent1"/>
              </a:solidFill>
              <a:ea typeface="Calibri"/>
              <a:cs typeface="Calibri"/>
            </a:endParaRPr>
          </a:p>
        </p:txBody>
      </p:sp>
    </p:spTree>
    <p:extLst>
      <p:ext uri="{BB962C8B-B14F-4D97-AF65-F5344CB8AC3E}">
        <p14:creationId xmlns:p14="http://schemas.microsoft.com/office/powerpoint/2010/main" val="27161077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7EAF9380-6F25-8950-5A32-A2D32BD1C4C1}"/>
              </a:ext>
            </a:extLst>
          </p:cNvPr>
          <p:cNvSpPr txBox="1"/>
          <p:nvPr/>
        </p:nvSpPr>
        <p:spPr>
          <a:xfrm>
            <a:off x="1119276" y="280068"/>
            <a:ext cx="10658475" cy="3615267"/>
          </a:xfrm>
          <a:prstGeom prst="rect">
            <a:avLst/>
          </a:prstGeom>
        </p:spPr>
        <p:txBody>
          <a:bodyPr vert="horz" lIns="91440" tIns="45720" rIns="91440" bIns="45720" rtlCol="0" anchor="ctr">
            <a:normAutofit/>
          </a:bodyPr>
          <a:lstStyle/>
          <a:p>
            <a:pPr>
              <a:spcBef>
                <a:spcPct val="20000"/>
              </a:spcBef>
              <a:spcAft>
                <a:spcPts val="600"/>
              </a:spcAft>
              <a:buClr>
                <a:schemeClr val="tx1"/>
              </a:buClr>
              <a:buSzPct val="80000"/>
            </a:pPr>
            <a:r>
              <a:rPr lang="en-US" sz="4400">
                <a:solidFill>
                  <a:schemeClr val="bg1">
                    <a:lumMod val="95000"/>
                  </a:schemeClr>
                </a:solidFill>
              </a:rPr>
              <a:t>Water is the best drink because it keeps you hydrated and helps keep the body working. </a:t>
            </a:r>
          </a:p>
          <a:p>
            <a:pPr>
              <a:spcBef>
                <a:spcPct val="20000"/>
              </a:spcBef>
              <a:spcAft>
                <a:spcPts val="600"/>
              </a:spcAft>
              <a:buClr>
                <a:schemeClr val="tx1"/>
              </a:buClr>
              <a:buSzPct val="80000"/>
            </a:pPr>
            <a:endParaRPr lang="en-US" sz="4400">
              <a:solidFill>
                <a:schemeClr val="tx1">
                  <a:lumMod val="95000"/>
                </a:schemeClr>
              </a:solidFill>
            </a:endParaRPr>
          </a:p>
        </p:txBody>
      </p:sp>
      <p:sp>
        <p:nvSpPr>
          <p:cNvPr id="4" name="TextBox 3">
            <a:extLst>
              <a:ext uri="{FF2B5EF4-FFF2-40B4-BE49-F238E27FC236}">
                <a16:creationId xmlns:a16="http://schemas.microsoft.com/office/drawing/2014/main" id="{33967F11-E355-AA3F-F81F-5D32A1FA5957}"/>
              </a:ext>
            </a:extLst>
          </p:cNvPr>
          <p:cNvSpPr txBox="1"/>
          <p:nvPr/>
        </p:nvSpPr>
        <p:spPr>
          <a:xfrm>
            <a:off x="3044428" y="3229228"/>
            <a:ext cx="6103144" cy="769441"/>
          </a:xfrm>
          <a:prstGeom prst="rect">
            <a:avLst/>
          </a:prstGeom>
          <a:noFill/>
        </p:spPr>
        <p:txBody>
          <a:bodyPr wrap="square">
            <a:spAutoFit/>
          </a:bodyPr>
          <a:lstStyle/>
          <a:p>
            <a:pPr algn="ctr">
              <a:spcBef>
                <a:spcPct val="20000"/>
              </a:spcBef>
              <a:spcAft>
                <a:spcPts val="600"/>
              </a:spcAft>
              <a:buClr>
                <a:schemeClr val="tx1"/>
              </a:buClr>
              <a:buSzPct val="80000"/>
            </a:pPr>
            <a:r>
              <a:rPr lang="en-US" sz="4400" b="1">
                <a:solidFill>
                  <a:schemeClr val="bg1">
                    <a:lumMod val="95000"/>
                  </a:schemeClr>
                </a:solidFill>
              </a:rPr>
              <a:t>Fact or Fiction?</a:t>
            </a:r>
          </a:p>
        </p:txBody>
      </p:sp>
      <p:pic>
        <p:nvPicPr>
          <p:cNvPr id="2" name="Picture 1" descr="A cartoon of a child reading a book&#10;&#10;Description automatically generated">
            <a:extLst>
              <a:ext uri="{FF2B5EF4-FFF2-40B4-BE49-F238E27FC236}">
                <a16:creationId xmlns:a16="http://schemas.microsoft.com/office/drawing/2014/main" id="{6FE5EDB7-9033-57C2-FAA1-EC7B8A6128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98534" y="4251575"/>
            <a:ext cx="2194932" cy="2194932"/>
          </a:xfrm>
          <a:prstGeom prst="rect">
            <a:avLst/>
          </a:prstGeom>
        </p:spPr>
      </p:pic>
    </p:spTree>
    <p:extLst>
      <p:ext uri="{BB962C8B-B14F-4D97-AF65-F5344CB8AC3E}">
        <p14:creationId xmlns:p14="http://schemas.microsoft.com/office/powerpoint/2010/main" val="40578848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See the source image">
            <a:extLst>
              <a:ext uri="{FF2B5EF4-FFF2-40B4-BE49-F238E27FC236}">
                <a16:creationId xmlns:a16="http://schemas.microsoft.com/office/drawing/2014/main" id="{6D07E746-4D57-26E7-948D-5A118E35F949}"/>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8008" b="93262" l="6836" r="91602">
                        <a14:foregroundMark x1="11328" y1="63672" x2="6836" y2="76074"/>
                        <a14:foregroundMark x1="6836" y1="76074" x2="8984" y2="79590"/>
                        <a14:foregroundMark x1="14746" y1="85449" x2="31348" y2="93262"/>
                        <a14:foregroundMark x1="31348" y1="93262" x2="42188" y2="86230"/>
                        <a14:foregroundMark x1="39648" y1="57617" x2="28809" y2="58887"/>
                        <a14:foregroundMark x1="28809" y1="58887" x2="20313" y2="62402"/>
                        <a14:foregroundMark x1="39648" y1="41113" x2="54785" y2="40723"/>
                        <a14:foregroundMark x1="54785" y1="40723" x2="80371" y2="43848"/>
                        <a14:foregroundMark x1="80371" y1="43848" x2="87207" y2="16211"/>
                        <a14:foregroundMark x1="87207" y1="16211" x2="79297" y2="10742"/>
                        <a14:foregroundMark x1="79297" y1="10742" x2="47559" y2="8105"/>
                        <a14:foregroundMark x1="47559" y1="8105" x2="41211" y2="23730"/>
                        <a14:foregroundMark x1="41211" y1="23730" x2="40332" y2="38672"/>
                        <a14:foregroundMark x1="40332" y1="38672" x2="41895" y2="41309"/>
                        <a14:foregroundMark x1="88281" y1="35840" x2="88379" y2="14746"/>
                        <a14:foregroundMark x1="88379" y1="14746" x2="88672" y2="14258"/>
                        <a14:foregroundMark x1="90723" y1="21191" x2="91602" y2="11230"/>
                        <a14:foregroundMark x1="60449" y1="45703" x2="60938" y2="80957"/>
                        <a14:foregroundMark x1="53906" y1="62695" x2="56934" y2="58105"/>
                        <a14:foregroundMark x1="55957" y1="60059" x2="59766" y2="55176"/>
                        <a14:foregroundMark x1="53711" y1="60938" x2="56641" y2="56445"/>
                        <a14:foregroundMark x1="54297" y1="59863" x2="58105" y2="54785"/>
                        <a14:foregroundMark x1="36133" y1="55273" x2="26270" y2="58691"/>
                        <a14:foregroundMark x1="26270" y1="58691" x2="19141" y2="65625"/>
                        <a14:foregroundMark x1="54492" y1="58301" x2="56445" y2="55371"/>
                      </a14:backgroundRemoval>
                    </a14:imgEffect>
                  </a14:imgLayer>
                </a14:imgProps>
              </a:ext>
              <a:ext uri="{28A0092B-C50C-407E-A947-70E740481C1C}">
                <a14:useLocalDpi xmlns:a14="http://schemas.microsoft.com/office/drawing/2010/main" val="0"/>
              </a:ext>
            </a:extLst>
          </a:blip>
          <a:srcRect r="2951" b="-1"/>
          <a:stretch/>
        </p:blipFill>
        <p:spPr bwMode="auto">
          <a:xfrm>
            <a:off x="5879158" y="1143175"/>
            <a:ext cx="4809745" cy="4956048"/>
          </a:xfrm>
          <a:custGeom>
            <a:avLst/>
            <a:gdLst/>
            <a:ahLst/>
            <a:cxnLst/>
            <a:rect l="l" t="t" r="r" b="b"/>
            <a:pathLst>
              <a:path w="10607040" h="4956048">
                <a:moveTo>
                  <a:pt x="497480" y="0"/>
                </a:moveTo>
                <a:lnTo>
                  <a:pt x="10607040" y="0"/>
                </a:lnTo>
                <a:lnTo>
                  <a:pt x="10607040" y="4485407"/>
                </a:lnTo>
                <a:lnTo>
                  <a:pt x="10131692" y="4956048"/>
                </a:lnTo>
                <a:lnTo>
                  <a:pt x="0" y="4956048"/>
                </a:lnTo>
                <a:lnTo>
                  <a:pt x="0" y="492554"/>
                </a:lnTo>
                <a:close/>
              </a:path>
            </a:pathLst>
          </a:cu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157AA6D7-9A6C-7056-3182-A9EE87E25C58}"/>
              </a:ext>
            </a:extLst>
          </p:cNvPr>
          <p:cNvSpPr txBox="1"/>
          <p:nvPr/>
        </p:nvSpPr>
        <p:spPr>
          <a:xfrm rot="279340">
            <a:off x="8499698" y="2092925"/>
            <a:ext cx="1524000" cy="769441"/>
          </a:xfrm>
          <a:prstGeom prst="rect">
            <a:avLst/>
          </a:prstGeom>
          <a:noFill/>
        </p:spPr>
        <p:txBody>
          <a:bodyPr wrap="square" lIns="91440" tIns="45720" rIns="91440" bIns="45720" rtlCol="0" anchor="t">
            <a:spAutoFit/>
          </a:bodyPr>
          <a:lstStyle/>
          <a:p>
            <a:r>
              <a:rPr lang="en-GB" sz="4400" b="1" dirty="0">
                <a:solidFill>
                  <a:schemeClr val="accent1"/>
                </a:solidFill>
              </a:rPr>
              <a:t>FACT</a:t>
            </a:r>
            <a:endParaRPr lang="en-GB" sz="4400" b="1" dirty="0">
              <a:solidFill>
                <a:schemeClr val="accent1"/>
              </a:solidFill>
              <a:ea typeface="Calibri"/>
              <a:cs typeface="Calibri"/>
            </a:endParaRPr>
          </a:p>
        </p:txBody>
      </p:sp>
      <p:sp>
        <p:nvSpPr>
          <p:cNvPr id="13" name="TextBox 12">
            <a:extLst>
              <a:ext uri="{FF2B5EF4-FFF2-40B4-BE49-F238E27FC236}">
                <a16:creationId xmlns:a16="http://schemas.microsoft.com/office/drawing/2014/main" id="{3F7FB109-CA9D-DAF1-B855-EDA37822D3F9}"/>
              </a:ext>
            </a:extLst>
          </p:cNvPr>
          <p:cNvSpPr txBox="1"/>
          <p:nvPr/>
        </p:nvSpPr>
        <p:spPr>
          <a:xfrm>
            <a:off x="755609" y="1333419"/>
            <a:ext cx="4166589" cy="3323987"/>
          </a:xfrm>
          <a:prstGeom prst="rect">
            <a:avLst/>
          </a:prstGeom>
          <a:noFill/>
        </p:spPr>
        <p:txBody>
          <a:bodyPr wrap="square" lIns="91440" tIns="45720" rIns="91440" bIns="45720" anchor="t">
            <a:spAutoFit/>
          </a:bodyPr>
          <a:lstStyle/>
          <a:p>
            <a:r>
              <a:rPr lang="en-GB" sz="3200" b="1" i="0">
                <a:solidFill>
                  <a:schemeClr val="bg1">
                    <a:lumMod val="95000"/>
                  </a:schemeClr>
                </a:solidFill>
                <a:effectLst/>
              </a:rPr>
              <a:t>Water is </a:t>
            </a:r>
            <a:r>
              <a:rPr lang="en-GB" sz="3200" b="1">
                <a:solidFill>
                  <a:schemeClr val="bg1">
                    <a:lumMod val="95000"/>
                  </a:schemeClr>
                </a:solidFill>
              </a:rPr>
              <a:t>the</a:t>
            </a:r>
            <a:r>
              <a:rPr lang="en-GB" sz="3200" b="1" i="0">
                <a:solidFill>
                  <a:schemeClr val="bg1">
                    <a:lumMod val="95000"/>
                  </a:schemeClr>
                </a:solidFill>
                <a:effectLst/>
              </a:rPr>
              <a:t> </a:t>
            </a:r>
            <a:r>
              <a:rPr lang="en-GB" sz="3200" b="1">
                <a:solidFill>
                  <a:schemeClr val="bg1">
                    <a:lumMod val="95000"/>
                  </a:schemeClr>
                </a:solidFill>
              </a:rPr>
              <a:t>healthiest</a:t>
            </a:r>
            <a:r>
              <a:rPr lang="en-GB" sz="3200" b="1" i="0">
                <a:solidFill>
                  <a:schemeClr val="bg1">
                    <a:lumMod val="95000"/>
                  </a:schemeClr>
                </a:solidFill>
                <a:effectLst/>
              </a:rPr>
              <a:t> and </a:t>
            </a:r>
            <a:r>
              <a:rPr lang="en-GB" sz="3200" b="1">
                <a:solidFill>
                  <a:schemeClr val="bg1">
                    <a:lumMod val="95000"/>
                  </a:schemeClr>
                </a:solidFill>
              </a:rPr>
              <a:t>cheapest </a:t>
            </a:r>
            <a:r>
              <a:rPr lang="en-GB" sz="3200" b="1" i="0">
                <a:solidFill>
                  <a:schemeClr val="bg1">
                    <a:lumMod val="95000"/>
                  </a:schemeClr>
                </a:solidFill>
                <a:effectLst/>
              </a:rPr>
              <a:t>choice for quenching your thirst at any time. </a:t>
            </a:r>
            <a:r>
              <a:rPr lang="en-GB" sz="3200" b="1">
                <a:solidFill>
                  <a:schemeClr val="bg1">
                    <a:lumMod val="95000"/>
                  </a:schemeClr>
                </a:solidFill>
              </a:rPr>
              <a:t>It </a:t>
            </a:r>
            <a:r>
              <a:rPr lang="en-GB" sz="3200" b="1" i="0">
                <a:solidFill>
                  <a:schemeClr val="bg1">
                    <a:lumMod val="95000"/>
                  </a:schemeClr>
                </a:solidFill>
                <a:effectLst/>
              </a:rPr>
              <a:t>contains no sugars that can damage teeth.</a:t>
            </a:r>
            <a:r>
              <a:rPr lang="en-GB" sz="3200" b="1">
                <a:solidFill>
                  <a:schemeClr val="bg1">
                    <a:lumMod val="95000"/>
                  </a:schemeClr>
                </a:solidFill>
              </a:rPr>
              <a:t> </a:t>
            </a:r>
            <a:endParaRPr lang="en-GB" sz="3200" b="1" i="0">
              <a:solidFill>
                <a:schemeClr val="bg1">
                  <a:lumMod val="95000"/>
                </a:schemeClr>
              </a:solidFill>
              <a:effectLst/>
            </a:endParaRPr>
          </a:p>
          <a:p>
            <a:endParaRPr lang="en-GB" b="1">
              <a:solidFill>
                <a:srgbClr val="0070C0"/>
              </a:solidFill>
            </a:endParaRPr>
          </a:p>
        </p:txBody>
      </p:sp>
      <p:sp>
        <p:nvSpPr>
          <p:cNvPr id="2" name="Freeform 2">
            <a:extLst>
              <a:ext uri="{FF2B5EF4-FFF2-40B4-BE49-F238E27FC236}">
                <a16:creationId xmlns:a16="http://schemas.microsoft.com/office/drawing/2014/main" id="{1A39C7B0-6F25-2070-6897-91913AF5555F}"/>
              </a:ext>
            </a:extLst>
          </p:cNvPr>
          <p:cNvSpPr/>
          <p:nvPr/>
        </p:nvSpPr>
        <p:spPr>
          <a:xfrm>
            <a:off x="1736299" y="4548959"/>
            <a:ext cx="1577633" cy="1342478"/>
          </a:xfrm>
          <a:custGeom>
            <a:avLst/>
            <a:gdLst/>
            <a:ahLst/>
            <a:cxnLst/>
            <a:rect l="l" t="t" r="r" b="b"/>
            <a:pathLst>
              <a:path w="4114800" h="3897838">
                <a:moveTo>
                  <a:pt x="0" y="0"/>
                </a:moveTo>
                <a:lnTo>
                  <a:pt x="4114800" y="0"/>
                </a:lnTo>
                <a:lnTo>
                  <a:pt x="4114800" y="3897838"/>
                </a:lnTo>
                <a:lnTo>
                  <a:pt x="0" y="389783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GB"/>
          </a:p>
        </p:txBody>
      </p:sp>
    </p:spTree>
    <p:extLst>
      <p:ext uri="{BB962C8B-B14F-4D97-AF65-F5344CB8AC3E}">
        <p14:creationId xmlns:p14="http://schemas.microsoft.com/office/powerpoint/2010/main" val="1373030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B9CD91C8-DBED-021E-1DC6-751E894D550E}"/>
              </a:ext>
            </a:extLst>
          </p:cNvPr>
          <p:cNvSpPr/>
          <p:nvPr/>
        </p:nvSpPr>
        <p:spPr>
          <a:xfrm>
            <a:off x="925351" y="717284"/>
            <a:ext cx="10627847" cy="5650663"/>
          </a:xfrm>
          <a:prstGeom prst="round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F05403A6-D0E6-08CB-5672-F7B82B3ECB65}"/>
              </a:ext>
            </a:extLst>
          </p:cNvPr>
          <p:cNvPicPr>
            <a:picLocks noChangeAspect="1"/>
          </p:cNvPicPr>
          <p:nvPr/>
        </p:nvPicPr>
        <p:blipFill>
          <a:blip r:embed="rId3"/>
          <a:stretch>
            <a:fillRect/>
          </a:stretch>
        </p:blipFill>
        <p:spPr>
          <a:xfrm>
            <a:off x="1319289" y="719703"/>
            <a:ext cx="3249450" cy="3249450"/>
          </a:xfrm>
          <a:prstGeom prst="rect">
            <a:avLst/>
          </a:prstGeom>
        </p:spPr>
      </p:pic>
      <p:sp>
        <p:nvSpPr>
          <p:cNvPr id="3076" name="Title 1">
            <a:extLst>
              <a:ext uri="{FF2B5EF4-FFF2-40B4-BE49-F238E27FC236}">
                <a16:creationId xmlns:a16="http://schemas.microsoft.com/office/drawing/2014/main" id="{B2477269-700C-6223-1BFB-7AAD07C48CFA}"/>
              </a:ext>
            </a:extLst>
          </p:cNvPr>
          <p:cNvSpPr>
            <a:spLocks noGrp="1"/>
          </p:cNvSpPr>
          <p:nvPr>
            <p:ph type="title"/>
          </p:nvPr>
        </p:nvSpPr>
        <p:spPr>
          <a:xfrm rot="283862">
            <a:off x="2781523" y="1099297"/>
            <a:ext cx="1413083" cy="1028081"/>
          </a:xfrm>
        </p:spPr>
        <p:txBody>
          <a:bodyPr vert="horz" lIns="91440" tIns="45720" rIns="91440" bIns="45720" rtlCol="0" anchor="b">
            <a:noAutofit/>
          </a:bodyPr>
          <a:lstStyle/>
          <a:p>
            <a:pPr>
              <a:lnSpc>
                <a:spcPct val="80000"/>
              </a:lnSpc>
            </a:pPr>
            <a:r>
              <a:rPr lang="en-US" sz="2400" b="1">
                <a:solidFill>
                  <a:schemeClr val="accent1"/>
                </a:solidFill>
                <a:latin typeface="+mn-lt"/>
              </a:rPr>
              <a:t>Get your thinking hats on…</a:t>
            </a:r>
          </a:p>
        </p:txBody>
      </p:sp>
      <p:sp>
        <p:nvSpPr>
          <p:cNvPr id="6" name="Content Placeholder 5">
            <a:extLst>
              <a:ext uri="{FF2B5EF4-FFF2-40B4-BE49-F238E27FC236}">
                <a16:creationId xmlns:a16="http://schemas.microsoft.com/office/drawing/2014/main" id="{F33CBA8E-0AE1-728E-5CEF-8A8F5572C359}"/>
              </a:ext>
            </a:extLst>
          </p:cNvPr>
          <p:cNvSpPr>
            <a:spLocks noGrp="1"/>
          </p:cNvSpPr>
          <p:nvPr>
            <p:ph idx="1"/>
          </p:nvPr>
        </p:nvSpPr>
        <p:spPr>
          <a:xfrm>
            <a:off x="5099393" y="1480672"/>
            <a:ext cx="6128472" cy="4602552"/>
          </a:xfrm>
        </p:spPr>
        <p:txBody>
          <a:bodyPr vert="horz" lIns="91440" tIns="45720" rIns="91440" bIns="45720" rtlCol="0" anchor="t">
            <a:normAutofit/>
          </a:bodyPr>
          <a:lstStyle/>
          <a:p>
            <a:pPr marL="0" indent="0">
              <a:buNone/>
            </a:pPr>
            <a:endParaRPr lang="en-GB"/>
          </a:p>
          <a:p>
            <a:pPr marL="0" indent="0">
              <a:buNone/>
            </a:pPr>
            <a:r>
              <a:rPr lang="en-GB" sz="3600" dirty="0"/>
              <a:t>...this is something you can find</a:t>
            </a:r>
            <a:endParaRPr lang="en-GB" sz="3600" dirty="0">
              <a:cs typeface="Calibri"/>
            </a:endParaRPr>
          </a:p>
          <a:p>
            <a:pPr marL="0" indent="0">
              <a:buNone/>
            </a:pPr>
            <a:r>
              <a:rPr lang="en-GB" sz="3600" dirty="0"/>
              <a:t>in a lake and in a stream.</a:t>
            </a:r>
            <a:endParaRPr lang="en-GB" sz="3600" dirty="0">
              <a:cs typeface="Calibri"/>
            </a:endParaRPr>
          </a:p>
          <a:p>
            <a:pPr marL="0" indent="0">
              <a:buNone/>
            </a:pPr>
            <a:r>
              <a:rPr lang="en-GB" sz="3600" dirty="0"/>
              <a:t>When frozen it turns to ice.</a:t>
            </a:r>
            <a:endParaRPr lang="en-GB" sz="3600" dirty="0">
              <a:ea typeface="Calibri"/>
              <a:cs typeface="Calibri"/>
            </a:endParaRPr>
          </a:p>
          <a:p>
            <a:pPr marL="0" indent="0">
              <a:buNone/>
            </a:pPr>
            <a:r>
              <a:rPr lang="en-GB" sz="3600" dirty="0"/>
              <a:t>When boiled it turns to steam.</a:t>
            </a:r>
            <a:endParaRPr lang="en-GB" sz="3600" dirty="0">
              <a:ea typeface="Calibri"/>
              <a:cs typeface="Calibri"/>
            </a:endParaRPr>
          </a:p>
          <a:p>
            <a:pPr marL="0" indent="0">
              <a:buNone/>
            </a:pPr>
            <a:endParaRPr lang="en-GB"/>
          </a:p>
          <a:p>
            <a:pPr marL="0" indent="0">
              <a:buNone/>
            </a:pPr>
            <a:r>
              <a:rPr lang="en-GB" sz="3600" b="1" dirty="0"/>
              <a:t>       What Am I?</a:t>
            </a:r>
            <a:endParaRPr lang="en-GB" sz="3600" b="1" dirty="0">
              <a:ea typeface="Calibri"/>
              <a:cs typeface="Calibri"/>
            </a:endParaRPr>
          </a:p>
        </p:txBody>
      </p:sp>
    </p:spTree>
    <p:extLst>
      <p:ext uri="{BB962C8B-B14F-4D97-AF65-F5344CB8AC3E}">
        <p14:creationId xmlns:p14="http://schemas.microsoft.com/office/powerpoint/2010/main" val="1346299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076"/>
                                        </p:tgtEl>
                                        <p:attrNameLst>
                                          <p:attrName>style.visibility</p:attrName>
                                        </p:attrNameLst>
                                      </p:cBhvr>
                                      <p:to>
                                        <p:strVal val="visible"/>
                                      </p:to>
                                    </p:set>
                                    <p:anim calcmode="lin" valueType="num">
                                      <p:cBhvr additive="base">
                                        <p:cTn id="7" dur="500" fill="hold"/>
                                        <p:tgtEl>
                                          <p:spTgt spid="3076"/>
                                        </p:tgtEl>
                                        <p:attrNameLst>
                                          <p:attrName>ppt_x</p:attrName>
                                        </p:attrNameLst>
                                      </p:cBhvr>
                                      <p:tavLst>
                                        <p:tav tm="0">
                                          <p:val>
                                            <p:strVal val="#ppt_x"/>
                                          </p:val>
                                        </p:tav>
                                        <p:tav tm="100000">
                                          <p:val>
                                            <p:strVal val="#ppt_x"/>
                                          </p:val>
                                        </p:tav>
                                      </p:tavLst>
                                    </p:anim>
                                    <p:anim calcmode="lin" valueType="num">
                                      <p:cBhvr additive="base">
                                        <p:cTn id="8" dur="500" fill="hold"/>
                                        <p:tgtEl>
                                          <p:spTgt spid="307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2CA97ADF-0768-A5D5-05ED-A12F52403A49}"/>
              </a:ext>
            </a:extLst>
          </p:cNvPr>
          <p:cNvSpPr/>
          <p:nvPr/>
        </p:nvSpPr>
        <p:spPr>
          <a:xfrm>
            <a:off x="3418260" y="1791978"/>
            <a:ext cx="8487351" cy="4462760"/>
          </a:xfrm>
          <a:prstGeom prst="round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48FF6CD2-39F5-A6F0-A2FE-967133F39EA7}"/>
              </a:ext>
            </a:extLst>
          </p:cNvPr>
          <p:cNvSpPr txBox="1"/>
          <p:nvPr/>
        </p:nvSpPr>
        <p:spPr>
          <a:xfrm>
            <a:off x="898902" y="790414"/>
            <a:ext cx="10228881" cy="646331"/>
          </a:xfrm>
          <a:prstGeom prst="rect">
            <a:avLst/>
          </a:prstGeom>
          <a:noFill/>
        </p:spPr>
        <p:txBody>
          <a:bodyPr wrap="square" rtlCol="0">
            <a:spAutoFit/>
          </a:bodyPr>
          <a:lstStyle/>
          <a:p>
            <a:pPr algn="ctr"/>
            <a:r>
              <a:rPr lang="en-GB" sz="3600" b="1">
                <a:solidFill>
                  <a:schemeClr val="bg1"/>
                </a:solidFill>
              </a:rPr>
              <a:t>Key messages from Will the Water Warrior…</a:t>
            </a:r>
          </a:p>
        </p:txBody>
      </p:sp>
      <p:pic>
        <p:nvPicPr>
          <p:cNvPr id="3" name="Picture 2">
            <a:extLst>
              <a:ext uri="{FF2B5EF4-FFF2-40B4-BE49-F238E27FC236}">
                <a16:creationId xmlns:a16="http://schemas.microsoft.com/office/drawing/2014/main" id="{9D989C55-D0D7-D93A-1AC7-0E9BC3D5CAB6}"/>
              </a:ext>
            </a:extLst>
          </p:cNvPr>
          <p:cNvPicPr>
            <a:picLocks noChangeAspect="1"/>
          </p:cNvPicPr>
          <p:nvPr/>
        </p:nvPicPr>
        <p:blipFill>
          <a:blip r:embed="rId3"/>
          <a:stretch>
            <a:fillRect/>
          </a:stretch>
        </p:blipFill>
        <p:spPr>
          <a:xfrm>
            <a:off x="-90994" y="2746772"/>
            <a:ext cx="3596952" cy="3596952"/>
          </a:xfrm>
          <a:prstGeom prst="rect">
            <a:avLst/>
          </a:prstGeom>
        </p:spPr>
      </p:pic>
      <p:sp>
        <p:nvSpPr>
          <p:cNvPr id="4" name="TextBox 3">
            <a:extLst>
              <a:ext uri="{FF2B5EF4-FFF2-40B4-BE49-F238E27FC236}">
                <a16:creationId xmlns:a16="http://schemas.microsoft.com/office/drawing/2014/main" id="{78BE323D-C50F-4839-77B7-A25810F22739}"/>
              </a:ext>
            </a:extLst>
          </p:cNvPr>
          <p:cNvSpPr txBox="1"/>
          <p:nvPr/>
        </p:nvSpPr>
        <p:spPr>
          <a:xfrm rot="323130">
            <a:off x="1593346" y="2859056"/>
            <a:ext cx="1379349" cy="1569660"/>
          </a:xfrm>
          <a:prstGeom prst="rect">
            <a:avLst/>
          </a:prstGeom>
          <a:noFill/>
        </p:spPr>
        <p:txBody>
          <a:bodyPr wrap="square" lIns="91440" tIns="45720" rIns="91440" bIns="45720" rtlCol="0" anchor="t">
            <a:spAutoFit/>
          </a:bodyPr>
          <a:lstStyle/>
          <a:p>
            <a:pPr algn="ctr"/>
            <a:r>
              <a:rPr lang="en-GB" sz="3200" b="1" dirty="0">
                <a:solidFill>
                  <a:srgbClr val="0070C0"/>
                </a:solidFill>
              </a:rPr>
              <a:t>We love water!</a:t>
            </a:r>
            <a:endParaRPr lang="en-GB" sz="3200" b="1" dirty="0">
              <a:solidFill>
                <a:srgbClr val="0070C0"/>
              </a:solidFill>
              <a:ea typeface="Calibri"/>
              <a:cs typeface="Calibri"/>
            </a:endParaRPr>
          </a:p>
        </p:txBody>
      </p:sp>
      <p:sp>
        <p:nvSpPr>
          <p:cNvPr id="5" name="TextBox 4">
            <a:extLst>
              <a:ext uri="{FF2B5EF4-FFF2-40B4-BE49-F238E27FC236}">
                <a16:creationId xmlns:a16="http://schemas.microsoft.com/office/drawing/2014/main" id="{B4B791FB-1008-36DC-89D8-A79EF6518B38}"/>
              </a:ext>
            </a:extLst>
          </p:cNvPr>
          <p:cNvSpPr txBox="1"/>
          <p:nvPr/>
        </p:nvSpPr>
        <p:spPr>
          <a:xfrm>
            <a:off x="3685162" y="1952184"/>
            <a:ext cx="8041244" cy="4462760"/>
          </a:xfrm>
          <a:prstGeom prst="rect">
            <a:avLst/>
          </a:prstGeom>
          <a:noFill/>
        </p:spPr>
        <p:txBody>
          <a:bodyPr wrap="square" rtlCol="0">
            <a:spAutoFit/>
          </a:bodyPr>
          <a:lstStyle/>
          <a:p>
            <a:pPr marL="457200" indent="-457200">
              <a:buFont typeface="Arial" panose="020B0604020202020204" pitchFamily="34" charset="0"/>
              <a:buChar char="•"/>
            </a:pPr>
            <a:r>
              <a:rPr lang="en-GB" sz="3200"/>
              <a:t>Always keep a refillable water bottle with you and try to refill this once a day.</a:t>
            </a:r>
          </a:p>
          <a:p>
            <a:pPr marL="457200" indent="-457200">
              <a:buFont typeface="Arial" panose="020B0604020202020204" pitchFamily="34" charset="0"/>
              <a:buChar char="•"/>
            </a:pPr>
            <a:endParaRPr lang="en-GB" sz="3200"/>
          </a:p>
          <a:p>
            <a:pPr marL="457200" indent="-457200">
              <a:buFont typeface="Arial" panose="020B0604020202020204" pitchFamily="34" charset="0"/>
              <a:buChar char="•"/>
            </a:pPr>
            <a:r>
              <a:rPr lang="en-GB" sz="3200"/>
              <a:t>Keep hydrated by drinking water and through eating your fruit and vegetables.</a:t>
            </a:r>
          </a:p>
          <a:p>
            <a:pPr marL="457200" indent="-457200">
              <a:buFont typeface="Arial" panose="020B0604020202020204" pitchFamily="34" charset="0"/>
              <a:buChar char="•"/>
            </a:pPr>
            <a:endParaRPr lang="en-GB" sz="3200"/>
          </a:p>
          <a:p>
            <a:pPr marL="457200" indent="-457200">
              <a:buFont typeface="Arial" panose="020B0604020202020204" pitchFamily="34" charset="0"/>
              <a:buChar char="•"/>
            </a:pPr>
            <a:r>
              <a:rPr lang="en-GB" sz="3200"/>
              <a:t>Continue your water missions at home with your family and friends. </a:t>
            </a:r>
          </a:p>
          <a:p>
            <a:endParaRPr lang="en-GB" sz="2800">
              <a:solidFill>
                <a:schemeClr val="bg1"/>
              </a:solidFill>
            </a:endParaRPr>
          </a:p>
        </p:txBody>
      </p:sp>
    </p:spTree>
    <p:extLst>
      <p:ext uri="{BB962C8B-B14F-4D97-AF65-F5344CB8AC3E}">
        <p14:creationId xmlns:p14="http://schemas.microsoft.com/office/powerpoint/2010/main" val="3754144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2" presetClass="emph" presetSubtype="0" fill="hold" nodeType="clickEffect">
                                  <p:stCondLst>
                                    <p:cond delay="0"/>
                                  </p:stCondLst>
                                  <p:childTnLst>
                                    <p:animRot by="120000">
                                      <p:cBhvr>
                                        <p:cTn id="6" dur="100" fill="hold">
                                          <p:stCondLst>
                                            <p:cond delay="0"/>
                                          </p:stCondLst>
                                        </p:cTn>
                                        <p:tgtEl>
                                          <p:spTgt spid="3"/>
                                        </p:tgtEl>
                                        <p:attrNameLst>
                                          <p:attrName>r</p:attrName>
                                        </p:attrNameLst>
                                      </p:cBhvr>
                                    </p:animRot>
                                    <p:animRot by="-240000">
                                      <p:cBhvr>
                                        <p:cTn id="7" dur="200" fill="hold">
                                          <p:stCondLst>
                                            <p:cond delay="200"/>
                                          </p:stCondLst>
                                        </p:cTn>
                                        <p:tgtEl>
                                          <p:spTgt spid="3"/>
                                        </p:tgtEl>
                                        <p:attrNameLst>
                                          <p:attrName>r</p:attrName>
                                        </p:attrNameLst>
                                      </p:cBhvr>
                                    </p:animRot>
                                    <p:animRot by="240000">
                                      <p:cBhvr>
                                        <p:cTn id="8" dur="200" fill="hold">
                                          <p:stCondLst>
                                            <p:cond delay="400"/>
                                          </p:stCondLst>
                                        </p:cTn>
                                        <p:tgtEl>
                                          <p:spTgt spid="3"/>
                                        </p:tgtEl>
                                        <p:attrNameLst>
                                          <p:attrName>r</p:attrName>
                                        </p:attrNameLst>
                                      </p:cBhvr>
                                    </p:animRot>
                                    <p:animRot by="-240000">
                                      <p:cBhvr>
                                        <p:cTn id="9" dur="200" fill="hold">
                                          <p:stCondLst>
                                            <p:cond delay="600"/>
                                          </p:stCondLst>
                                        </p:cTn>
                                        <p:tgtEl>
                                          <p:spTgt spid="3"/>
                                        </p:tgtEl>
                                        <p:attrNameLst>
                                          <p:attrName>r</p:attrName>
                                        </p:attrNameLst>
                                      </p:cBhvr>
                                    </p:animRot>
                                    <p:animRot by="120000">
                                      <p:cBhvr>
                                        <p:cTn id="10" dur="200" fill="hold">
                                          <p:stCondLst>
                                            <p:cond delay="800"/>
                                          </p:stCondLst>
                                        </p:cTn>
                                        <p:tgtEl>
                                          <p:spTgt spid="3"/>
                                        </p:tgtEl>
                                        <p:attrNameLst>
                                          <p:attrName>r</p:attrName>
                                        </p:attrNameLst>
                                      </p:cBhvr>
                                    </p:animRot>
                                  </p:childTnLst>
                                </p:cTn>
                              </p:par>
                              <p:par>
                                <p:cTn id="11" presetID="32" presetClass="emph" presetSubtype="0" fill="hold" grpId="0" nodeType="withEffect">
                                  <p:stCondLst>
                                    <p:cond delay="0"/>
                                  </p:stCondLst>
                                  <p:childTnLst>
                                    <p:animRot by="120000">
                                      <p:cBhvr>
                                        <p:cTn id="12" dur="100" fill="hold">
                                          <p:stCondLst>
                                            <p:cond delay="0"/>
                                          </p:stCondLst>
                                        </p:cTn>
                                        <p:tgtEl>
                                          <p:spTgt spid="4"/>
                                        </p:tgtEl>
                                        <p:attrNameLst>
                                          <p:attrName>r</p:attrName>
                                        </p:attrNameLst>
                                      </p:cBhvr>
                                    </p:animRot>
                                    <p:animRot by="-240000">
                                      <p:cBhvr>
                                        <p:cTn id="13" dur="200" fill="hold">
                                          <p:stCondLst>
                                            <p:cond delay="200"/>
                                          </p:stCondLst>
                                        </p:cTn>
                                        <p:tgtEl>
                                          <p:spTgt spid="4"/>
                                        </p:tgtEl>
                                        <p:attrNameLst>
                                          <p:attrName>r</p:attrName>
                                        </p:attrNameLst>
                                      </p:cBhvr>
                                    </p:animRot>
                                    <p:animRot by="240000">
                                      <p:cBhvr>
                                        <p:cTn id="14" dur="200" fill="hold">
                                          <p:stCondLst>
                                            <p:cond delay="400"/>
                                          </p:stCondLst>
                                        </p:cTn>
                                        <p:tgtEl>
                                          <p:spTgt spid="4"/>
                                        </p:tgtEl>
                                        <p:attrNameLst>
                                          <p:attrName>r</p:attrName>
                                        </p:attrNameLst>
                                      </p:cBhvr>
                                    </p:animRot>
                                    <p:animRot by="-240000">
                                      <p:cBhvr>
                                        <p:cTn id="15" dur="200" fill="hold">
                                          <p:stCondLst>
                                            <p:cond delay="600"/>
                                          </p:stCondLst>
                                        </p:cTn>
                                        <p:tgtEl>
                                          <p:spTgt spid="4"/>
                                        </p:tgtEl>
                                        <p:attrNameLst>
                                          <p:attrName>r</p:attrName>
                                        </p:attrNameLst>
                                      </p:cBhvr>
                                    </p:animRot>
                                    <p:animRot by="120000">
                                      <p:cBhvr>
                                        <p:cTn id="16" dur="200" fill="hold">
                                          <p:stCondLst>
                                            <p:cond delay="80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498F0-9C2F-C298-A477-963BF6F8878C}"/>
              </a:ext>
            </a:extLst>
          </p:cNvPr>
          <p:cNvSpPr>
            <a:spLocks noGrp="1"/>
          </p:cNvSpPr>
          <p:nvPr>
            <p:ph type="title"/>
          </p:nvPr>
        </p:nvSpPr>
        <p:spPr>
          <a:xfrm>
            <a:off x="5036723" y="575685"/>
            <a:ext cx="6695696" cy="1677989"/>
          </a:xfrm>
        </p:spPr>
        <p:txBody>
          <a:bodyPr vert="horz" lIns="91440" tIns="45720" rIns="91440" bIns="45720" rtlCol="0" anchor="b">
            <a:normAutofit/>
          </a:bodyPr>
          <a:lstStyle/>
          <a:p>
            <a:r>
              <a:rPr lang="en-US" sz="4000" b="1">
                <a:solidFill>
                  <a:schemeClr val="bg1">
                    <a:lumMod val="95000"/>
                  </a:schemeClr>
                </a:solidFill>
                <a:latin typeface="+mn-lt"/>
              </a:rPr>
              <a:t>A Final message from Will… </a:t>
            </a:r>
          </a:p>
        </p:txBody>
      </p:sp>
      <p:sp>
        <p:nvSpPr>
          <p:cNvPr id="20" name="TextBox 19">
            <a:extLst>
              <a:ext uri="{FF2B5EF4-FFF2-40B4-BE49-F238E27FC236}">
                <a16:creationId xmlns:a16="http://schemas.microsoft.com/office/drawing/2014/main" id="{05C2550B-FFFA-34AE-6CD7-5AC7E8BCDF12}"/>
              </a:ext>
            </a:extLst>
          </p:cNvPr>
          <p:cNvSpPr txBox="1"/>
          <p:nvPr/>
        </p:nvSpPr>
        <p:spPr>
          <a:xfrm>
            <a:off x="5240924" y="3359183"/>
            <a:ext cx="6074185" cy="707886"/>
          </a:xfrm>
          <a:prstGeom prst="rect">
            <a:avLst/>
          </a:prstGeom>
          <a:noFill/>
        </p:spPr>
        <p:txBody>
          <a:bodyPr wrap="square">
            <a:spAutoFit/>
          </a:bodyPr>
          <a:lstStyle/>
          <a:p>
            <a:r>
              <a:rPr lang="en-GB" sz="4000">
                <a:solidFill>
                  <a:schemeClr val="bg1">
                    <a:lumMod val="95000"/>
                  </a:schemeClr>
                </a:solidFill>
                <a:hlinkClick r:id="rId3">
                  <a:extLst>
                    <a:ext uri="{A12FA001-AC4F-418D-AE19-62706E023703}">
                      <ahyp:hlinkClr xmlns:ahyp="http://schemas.microsoft.com/office/drawing/2018/hyperlinkcolor" val="tx"/>
                    </a:ext>
                  </a:extLst>
                </a:hlinkClick>
              </a:rPr>
              <a:t>The Water Song - Bing video</a:t>
            </a:r>
            <a:endParaRPr lang="en-GB" sz="4000">
              <a:solidFill>
                <a:schemeClr val="bg1">
                  <a:lumMod val="95000"/>
                </a:schemeClr>
              </a:solidFill>
            </a:endParaRPr>
          </a:p>
        </p:txBody>
      </p:sp>
      <p:pic>
        <p:nvPicPr>
          <p:cNvPr id="5" name="Picture 4">
            <a:extLst>
              <a:ext uri="{FF2B5EF4-FFF2-40B4-BE49-F238E27FC236}">
                <a16:creationId xmlns:a16="http://schemas.microsoft.com/office/drawing/2014/main" id="{9D6FBD6B-38BC-23C6-D4BD-9053A02532E2}"/>
              </a:ext>
            </a:extLst>
          </p:cNvPr>
          <p:cNvPicPr>
            <a:picLocks noChangeAspect="1"/>
          </p:cNvPicPr>
          <p:nvPr/>
        </p:nvPicPr>
        <p:blipFill>
          <a:blip r:embed="rId4"/>
          <a:stretch>
            <a:fillRect/>
          </a:stretch>
        </p:blipFill>
        <p:spPr>
          <a:xfrm>
            <a:off x="369899" y="2029422"/>
            <a:ext cx="4372251" cy="4372251"/>
          </a:xfrm>
          <a:prstGeom prst="rect">
            <a:avLst/>
          </a:prstGeom>
        </p:spPr>
      </p:pic>
      <p:sp>
        <p:nvSpPr>
          <p:cNvPr id="18" name="TextBox 17">
            <a:extLst>
              <a:ext uri="{FF2B5EF4-FFF2-40B4-BE49-F238E27FC236}">
                <a16:creationId xmlns:a16="http://schemas.microsoft.com/office/drawing/2014/main" id="{149DA1FA-D6CE-9284-CDFF-47B852249FB3}"/>
              </a:ext>
            </a:extLst>
          </p:cNvPr>
          <p:cNvSpPr txBox="1"/>
          <p:nvPr/>
        </p:nvSpPr>
        <p:spPr>
          <a:xfrm rot="358008">
            <a:off x="2328309" y="2426890"/>
            <a:ext cx="1855793" cy="1446550"/>
          </a:xfrm>
          <a:prstGeom prst="rect">
            <a:avLst/>
          </a:prstGeom>
          <a:noFill/>
        </p:spPr>
        <p:txBody>
          <a:bodyPr wrap="square" rtlCol="0">
            <a:spAutoFit/>
          </a:bodyPr>
          <a:lstStyle/>
          <a:p>
            <a:pPr algn="ctr"/>
            <a:r>
              <a:rPr lang="en-GB" sz="4400" b="1">
                <a:solidFill>
                  <a:schemeClr val="accent1">
                    <a:lumMod val="75000"/>
                  </a:schemeClr>
                </a:solidFill>
              </a:rPr>
              <a:t>Sing Along!</a:t>
            </a:r>
          </a:p>
        </p:txBody>
      </p:sp>
    </p:spTree>
    <p:extLst>
      <p:ext uri="{BB962C8B-B14F-4D97-AF65-F5344CB8AC3E}">
        <p14:creationId xmlns:p14="http://schemas.microsoft.com/office/powerpoint/2010/main" val="21446465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See the source image">
            <a:extLst>
              <a:ext uri="{FF2B5EF4-FFF2-40B4-BE49-F238E27FC236}">
                <a16:creationId xmlns:a16="http://schemas.microsoft.com/office/drawing/2014/main" id="{102231DF-3A4B-FEF6-A2DE-DF016E04CA52}"/>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6152" b="93262" l="7813" r="89844">
                        <a14:foregroundMark x1="12207" y1="79883" x2="9961" y2="67090"/>
                        <a14:foregroundMark x1="8398" y1="66211" x2="7910" y2="79492"/>
                        <a14:foregroundMark x1="11523" y1="86621" x2="26660" y2="93262"/>
                        <a14:foregroundMark x1="26660" y1="93262" x2="41992" y2="84180"/>
                        <a14:foregroundMark x1="24805" y1="58301" x2="41309" y2="55176"/>
                        <a14:foregroundMark x1="52734" y1="61719" x2="70898" y2="60938"/>
                        <a14:foregroundMark x1="70898" y1="60938" x2="60254" y2="72266"/>
                        <a14:foregroundMark x1="60254" y1="72266" x2="57617" y2="67090"/>
                        <a14:foregroundMark x1="55078" y1="60645" x2="68945" y2="58691"/>
                        <a14:foregroundMark x1="68945" y1="58691" x2="69141" y2="58691"/>
                        <a14:foregroundMark x1="71777" y1="61719" x2="65723" y2="70898"/>
                        <a14:foregroundMark x1="54590" y1="59766" x2="56445" y2="56543"/>
                        <a14:foregroundMark x1="55762" y1="58789" x2="56055" y2="55566"/>
                        <a14:foregroundMark x1="59277" y1="73730" x2="61230" y2="71289"/>
                        <a14:foregroundMark x1="60156" y1="75586" x2="59277" y2="82227"/>
                        <a14:foregroundMark x1="40527" y1="41602" x2="81348" y2="10059"/>
                        <a14:foregroundMark x1="40039" y1="41504" x2="70703" y2="42871"/>
                        <a14:foregroundMark x1="70703" y1="42871" x2="86230" y2="33008"/>
                        <a14:foregroundMark x1="86230" y1="33008" x2="88477" y2="11914"/>
                        <a14:foregroundMark x1="88477" y1="11914" x2="47461" y2="9668"/>
                        <a14:foregroundMark x1="47461" y1="9668" x2="40039" y2="41113"/>
                        <a14:foregroundMark x1="63574" y1="47070" x2="60938" y2="55566"/>
                        <a14:foregroundMark x1="43457" y1="12207" x2="69336" y2="6152"/>
                      </a14:backgroundRemoval>
                    </a14:imgEffect>
                  </a14:imgLayer>
                </a14:imgProps>
              </a:ext>
              <a:ext uri="{28A0092B-C50C-407E-A947-70E740481C1C}">
                <a14:useLocalDpi xmlns:a14="http://schemas.microsoft.com/office/drawing/2010/main" val="0"/>
              </a:ext>
            </a:extLst>
          </a:blip>
          <a:srcRect/>
          <a:stretch>
            <a:fillRect/>
          </a:stretch>
        </p:blipFill>
        <p:spPr bwMode="auto">
          <a:xfrm>
            <a:off x="354454" y="392744"/>
            <a:ext cx="3593905" cy="359390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9F60EF7E-AE41-F08B-2B54-8676FB37D5A4}"/>
              </a:ext>
            </a:extLst>
          </p:cNvPr>
          <p:cNvSpPr/>
          <p:nvPr/>
        </p:nvSpPr>
        <p:spPr>
          <a:xfrm rot="308146">
            <a:off x="1730964" y="536021"/>
            <a:ext cx="1938134" cy="1569660"/>
          </a:xfrm>
          <a:prstGeom prst="rect">
            <a:avLst/>
          </a:prstGeom>
          <a:noFill/>
        </p:spPr>
        <p:txBody>
          <a:bodyPr wrap="square" lIns="91440" tIns="45720" rIns="91440" bIns="45720">
            <a:spAutoFit/>
          </a:bodyPr>
          <a:lstStyle/>
          <a:p>
            <a:pPr algn="ctr"/>
            <a:r>
              <a:rPr lang="en-US" sz="2400" b="1" cap="none" spc="0">
                <a:ln w="0"/>
                <a:solidFill>
                  <a:schemeClr val="accent1"/>
                </a:solidFill>
              </a:rPr>
              <a:t>Where can water be found on our planet?</a:t>
            </a:r>
          </a:p>
        </p:txBody>
      </p:sp>
      <p:pic>
        <p:nvPicPr>
          <p:cNvPr id="3" name="Picture 2" descr="A boat on a lake&#10;&#10;Description automatically generated with medium confidence">
            <a:extLst>
              <a:ext uri="{FF2B5EF4-FFF2-40B4-BE49-F238E27FC236}">
                <a16:creationId xmlns:a16="http://schemas.microsoft.com/office/drawing/2014/main" id="{48DECF28-0351-6830-9A0B-98D49F7AEED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56771" y="892097"/>
            <a:ext cx="3878458" cy="2743201"/>
          </a:xfrm>
          <a:prstGeom prst="rect">
            <a:avLst/>
          </a:prstGeom>
          <a:ln w="38100">
            <a:solidFill>
              <a:schemeClr val="bg1"/>
            </a:solidFill>
          </a:ln>
        </p:spPr>
      </p:pic>
      <p:pic>
        <p:nvPicPr>
          <p:cNvPr id="5" name="Picture 4" descr="A cartoon of a igloo in a snowy landscape&#10;&#10;Description automatically generated">
            <a:extLst>
              <a:ext uri="{FF2B5EF4-FFF2-40B4-BE49-F238E27FC236}">
                <a16:creationId xmlns:a16="http://schemas.microsoft.com/office/drawing/2014/main" id="{5CD75334-F171-9B26-730A-983B49AD23EB}"/>
              </a:ext>
            </a:extLst>
          </p:cNvPr>
          <p:cNvPicPr>
            <a:picLocks noChangeAspect="1"/>
          </p:cNvPicPr>
          <p:nvPr/>
        </p:nvPicPr>
        <p:blipFill rotWithShape="1">
          <a:blip r:embed="rId6">
            <a:extLst>
              <a:ext uri="{28A0092B-C50C-407E-A947-70E740481C1C}">
                <a14:useLocalDpi xmlns:a14="http://schemas.microsoft.com/office/drawing/2010/main" val="0"/>
              </a:ext>
            </a:extLst>
          </a:blip>
          <a:srcRect t="5691" b="6260"/>
          <a:stretch/>
        </p:blipFill>
        <p:spPr>
          <a:xfrm>
            <a:off x="3636865" y="4139607"/>
            <a:ext cx="4395415" cy="1935041"/>
          </a:xfrm>
          <a:prstGeom prst="rect">
            <a:avLst/>
          </a:prstGeom>
          <a:ln w="38100">
            <a:solidFill>
              <a:schemeClr val="bg1"/>
            </a:solidFill>
          </a:ln>
        </p:spPr>
      </p:pic>
      <p:pic>
        <p:nvPicPr>
          <p:cNvPr id="8" name="Picture 7" descr="A green landscape with a house and a road&#10;&#10;Description automatically generated">
            <a:extLst>
              <a:ext uri="{FF2B5EF4-FFF2-40B4-BE49-F238E27FC236}">
                <a16:creationId xmlns:a16="http://schemas.microsoft.com/office/drawing/2014/main" id="{3DB27CF9-128A-C053-E8AC-3187D23FF00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32505" y="2419683"/>
            <a:ext cx="3864230" cy="2743201"/>
          </a:xfrm>
          <a:prstGeom prst="rect">
            <a:avLst/>
          </a:prstGeom>
          <a:ln w="38100">
            <a:solidFill>
              <a:schemeClr val="bg1"/>
            </a:solidFill>
          </a:ln>
        </p:spPr>
      </p:pic>
    </p:spTree>
    <p:extLst>
      <p:ext uri="{BB962C8B-B14F-4D97-AF65-F5344CB8AC3E}">
        <p14:creationId xmlns:p14="http://schemas.microsoft.com/office/powerpoint/2010/main" val="1331641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7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602F95BE-2E2F-2098-E14E-3D4389347B13}"/>
              </a:ext>
            </a:extLst>
          </p:cNvPr>
          <p:cNvSpPr txBox="1"/>
          <p:nvPr/>
        </p:nvSpPr>
        <p:spPr>
          <a:xfrm>
            <a:off x="7558246" y="5516026"/>
            <a:ext cx="3210726" cy="369332"/>
          </a:xfrm>
          <a:prstGeom prst="rect">
            <a:avLst/>
          </a:prstGeom>
          <a:noFill/>
        </p:spPr>
        <p:txBody>
          <a:bodyPr wrap="square">
            <a:spAutoFit/>
          </a:bodyPr>
          <a:lstStyle/>
          <a:p>
            <a:r>
              <a:rPr lang="en-GB">
                <a:hlinkClick r:id="rId3">
                  <a:extLst>
                    <a:ext uri="{A12FA001-AC4F-418D-AE19-62706E023703}">
                      <ahyp:hlinkClr xmlns:ahyp="http://schemas.microsoft.com/office/drawing/2018/hyperlinkcolor" val="tx"/>
                    </a:ext>
                  </a:extLst>
                </a:hlinkClick>
              </a:rPr>
              <a:t>https://youtu.be/tYFTEembPR0</a:t>
            </a:r>
            <a:endParaRPr lang="en-GB"/>
          </a:p>
        </p:txBody>
      </p:sp>
      <p:sp>
        <p:nvSpPr>
          <p:cNvPr id="11" name="TextBox 10">
            <a:extLst>
              <a:ext uri="{FF2B5EF4-FFF2-40B4-BE49-F238E27FC236}">
                <a16:creationId xmlns:a16="http://schemas.microsoft.com/office/drawing/2014/main" id="{32F17F9A-DA46-28AC-41FA-D0CE62DA2A3D}"/>
              </a:ext>
            </a:extLst>
          </p:cNvPr>
          <p:cNvSpPr txBox="1"/>
          <p:nvPr/>
        </p:nvSpPr>
        <p:spPr>
          <a:xfrm>
            <a:off x="5427407" y="5553846"/>
            <a:ext cx="2312547" cy="369332"/>
          </a:xfrm>
          <a:prstGeom prst="rect">
            <a:avLst/>
          </a:prstGeom>
          <a:noFill/>
        </p:spPr>
        <p:txBody>
          <a:bodyPr wrap="square" rtlCol="0">
            <a:spAutoFit/>
          </a:bodyPr>
          <a:lstStyle/>
          <a:p>
            <a:r>
              <a:rPr lang="en-GB" dirty="0"/>
              <a:t>Wessex Water video:</a:t>
            </a:r>
          </a:p>
        </p:txBody>
      </p:sp>
      <p:pic>
        <p:nvPicPr>
          <p:cNvPr id="12" name="Picture 11">
            <a:extLst>
              <a:ext uri="{FF2B5EF4-FFF2-40B4-BE49-F238E27FC236}">
                <a16:creationId xmlns:a16="http://schemas.microsoft.com/office/drawing/2014/main" id="{2431259A-2995-D54A-7D10-3DD709D53628}"/>
              </a:ext>
            </a:extLst>
          </p:cNvPr>
          <p:cNvPicPr>
            <a:picLocks noChangeAspect="1"/>
          </p:cNvPicPr>
          <p:nvPr/>
        </p:nvPicPr>
        <p:blipFill>
          <a:blip r:embed="rId4"/>
          <a:stretch>
            <a:fillRect/>
          </a:stretch>
        </p:blipFill>
        <p:spPr>
          <a:xfrm>
            <a:off x="856152" y="1369282"/>
            <a:ext cx="3590855" cy="3596952"/>
          </a:xfrm>
          <a:prstGeom prst="rect">
            <a:avLst/>
          </a:prstGeom>
        </p:spPr>
      </p:pic>
      <p:sp>
        <p:nvSpPr>
          <p:cNvPr id="3" name="TextBox 2">
            <a:extLst>
              <a:ext uri="{FF2B5EF4-FFF2-40B4-BE49-F238E27FC236}">
                <a16:creationId xmlns:a16="http://schemas.microsoft.com/office/drawing/2014/main" id="{6F7A6F34-E51E-7D83-96B2-57FAD7B166D9}"/>
              </a:ext>
            </a:extLst>
          </p:cNvPr>
          <p:cNvSpPr txBox="1"/>
          <p:nvPr/>
        </p:nvSpPr>
        <p:spPr>
          <a:xfrm rot="210631">
            <a:off x="2505271" y="1700116"/>
            <a:ext cx="1896306" cy="1200329"/>
          </a:xfrm>
          <a:prstGeom prst="rect">
            <a:avLst/>
          </a:prstGeom>
          <a:noFill/>
        </p:spPr>
        <p:txBody>
          <a:bodyPr wrap="square" rtlCol="0">
            <a:spAutoFit/>
          </a:bodyPr>
          <a:lstStyle/>
          <a:p>
            <a:r>
              <a:rPr lang="en-GB" sz="2400" b="1" dirty="0">
                <a:solidFill>
                  <a:schemeClr val="accent1"/>
                </a:solidFill>
              </a:rPr>
              <a:t>Let’s watch this video together!</a:t>
            </a:r>
          </a:p>
        </p:txBody>
      </p:sp>
      <p:pic>
        <p:nvPicPr>
          <p:cNvPr id="4" name="Picture 3">
            <a:extLst>
              <a:ext uri="{FF2B5EF4-FFF2-40B4-BE49-F238E27FC236}">
                <a16:creationId xmlns:a16="http://schemas.microsoft.com/office/drawing/2014/main" id="{946043C2-DAFB-8855-46DC-A070730253FD}"/>
              </a:ext>
            </a:extLst>
          </p:cNvPr>
          <p:cNvPicPr>
            <a:picLocks noChangeAspect="1"/>
          </p:cNvPicPr>
          <p:nvPr/>
        </p:nvPicPr>
        <p:blipFill>
          <a:blip r:embed="rId5"/>
          <a:stretch>
            <a:fillRect/>
          </a:stretch>
        </p:blipFill>
        <p:spPr>
          <a:xfrm>
            <a:off x="5546393" y="597303"/>
            <a:ext cx="4840638" cy="4850937"/>
          </a:xfrm>
          <a:prstGeom prst="rect">
            <a:avLst/>
          </a:prstGeom>
          <a:ln w="38100">
            <a:solidFill>
              <a:schemeClr val="bg1"/>
            </a:solidFill>
          </a:ln>
        </p:spPr>
      </p:pic>
      <p:sp>
        <p:nvSpPr>
          <p:cNvPr id="5" name="TextBox 4">
            <a:extLst>
              <a:ext uri="{FF2B5EF4-FFF2-40B4-BE49-F238E27FC236}">
                <a16:creationId xmlns:a16="http://schemas.microsoft.com/office/drawing/2014/main" id="{DC5AEEA2-0811-C5D3-A8DE-10E43ED97C06}"/>
              </a:ext>
            </a:extLst>
          </p:cNvPr>
          <p:cNvSpPr txBox="1"/>
          <p:nvPr/>
        </p:nvSpPr>
        <p:spPr>
          <a:xfrm>
            <a:off x="8907131" y="3096046"/>
            <a:ext cx="1567681" cy="369332"/>
          </a:xfrm>
          <a:prstGeom prst="rect">
            <a:avLst/>
          </a:prstGeom>
          <a:noFill/>
        </p:spPr>
        <p:txBody>
          <a:bodyPr wrap="square" rtlCol="0">
            <a:spAutoFit/>
          </a:bodyPr>
          <a:lstStyle/>
          <a:p>
            <a:r>
              <a:rPr lang="en-GB" dirty="0"/>
              <a:t>Precipitation</a:t>
            </a:r>
          </a:p>
        </p:txBody>
      </p:sp>
      <p:sp>
        <p:nvSpPr>
          <p:cNvPr id="6" name="TextBox 5">
            <a:extLst>
              <a:ext uri="{FF2B5EF4-FFF2-40B4-BE49-F238E27FC236}">
                <a16:creationId xmlns:a16="http://schemas.microsoft.com/office/drawing/2014/main" id="{6DEB84A7-902C-3E76-42CD-E418B043AFAC}"/>
              </a:ext>
            </a:extLst>
          </p:cNvPr>
          <p:cNvSpPr txBox="1"/>
          <p:nvPr/>
        </p:nvSpPr>
        <p:spPr>
          <a:xfrm>
            <a:off x="7739953" y="4594903"/>
            <a:ext cx="1567681" cy="369332"/>
          </a:xfrm>
          <a:prstGeom prst="rect">
            <a:avLst/>
          </a:prstGeom>
          <a:noFill/>
        </p:spPr>
        <p:txBody>
          <a:bodyPr wrap="square" rtlCol="0">
            <a:spAutoFit/>
          </a:bodyPr>
          <a:lstStyle/>
          <a:p>
            <a:r>
              <a:rPr lang="en-GB" dirty="0"/>
              <a:t>Transpiration</a:t>
            </a:r>
          </a:p>
        </p:txBody>
      </p:sp>
      <p:sp>
        <p:nvSpPr>
          <p:cNvPr id="7" name="TextBox 6">
            <a:extLst>
              <a:ext uri="{FF2B5EF4-FFF2-40B4-BE49-F238E27FC236}">
                <a16:creationId xmlns:a16="http://schemas.microsoft.com/office/drawing/2014/main" id="{06854701-EEEB-E471-CFE7-C3860D14F3E3}"/>
              </a:ext>
            </a:extLst>
          </p:cNvPr>
          <p:cNvSpPr txBox="1"/>
          <p:nvPr/>
        </p:nvSpPr>
        <p:spPr>
          <a:xfrm>
            <a:off x="5799839" y="2115615"/>
            <a:ext cx="1567681" cy="369332"/>
          </a:xfrm>
          <a:prstGeom prst="rect">
            <a:avLst/>
          </a:prstGeom>
          <a:noFill/>
        </p:spPr>
        <p:txBody>
          <a:bodyPr wrap="square" rtlCol="0">
            <a:spAutoFit/>
          </a:bodyPr>
          <a:lstStyle/>
          <a:p>
            <a:r>
              <a:rPr lang="en-GB" dirty="0"/>
              <a:t>Evaporation</a:t>
            </a:r>
          </a:p>
        </p:txBody>
      </p:sp>
      <p:sp>
        <p:nvSpPr>
          <p:cNvPr id="8" name="TextBox 7">
            <a:extLst>
              <a:ext uri="{FF2B5EF4-FFF2-40B4-BE49-F238E27FC236}">
                <a16:creationId xmlns:a16="http://schemas.microsoft.com/office/drawing/2014/main" id="{92182A43-54A9-30EC-B164-04FC841C590D}"/>
              </a:ext>
            </a:extLst>
          </p:cNvPr>
          <p:cNvSpPr txBox="1"/>
          <p:nvPr/>
        </p:nvSpPr>
        <p:spPr>
          <a:xfrm>
            <a:off x="7403664" y="750156"/>
            <a:ext cx="1567681" cy="369332"/>
          </a:xfrm>
          <a:prstGeom prst="rect">
            <a:avLst/>
          </a:prstGeom>
          <a:noFill/>
        </p:spPr>
        <p:txBody>
          <a:bodyPr wrap="square" rtlCol="0">
            <a:spAutoFit/>
          </a:bodyPr>
          <a:lstStyle/>
          <a:p>
            <a:r>
              <a:rPr lang="en-GB" dirty="0"/>
              <a:t>Condensation</a:t>
            </a:r>
          </a:p>
        </p:txBody>
      </p:sp>
    </p:spTree>
    <p:extLst>
      <p:ext uri="{BB962C8B-B14F-4D97-AF65-F5344CB8AC3E}">
        <p14:creationId xmlns:p14="http://schemas.microsoft.com/office/powerpoint/2010/main" val="40484534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418850-9773-62D4-B9AB-4C3BA713AE26}"/>
              </a:ext>
            </a:extLst>
          </p:cNvPr>
          <p:cNvSpPr>
            <a:spLocks noGrp="1"/>
          </p:cNvSpPr>
          <p:nvPr>
            <p:ph type="title"/>
          </p:nvPr>
        </p:nvSpPr>
        <p:spPr>
          <a:xfrm>
            <a:off x="1876152" y="2248271"/>
            <a:ext cx="8449520" cy="1791831"/>
          </a:xfrm>
        </p:spPr>
        <p:txBody>
          <a:bodyPr vert="horz" lIns="91440" tIns="45720" rIns="91440" bIns="45720" rtlCol="0" anchor="b">
            <a:normAutofit/>
          </a:bodyPr>
          <a:lstStyle/>
          <a:p>
            <a:pPr algn="ctr">
              <a:lnSpc>
                <a:spcPct val="80000"/>
              </a:lnSpc>
            </a:pPr>
            <a:r>
              <a:rPr lang="en-US" sz="6700" b="1" kern="1200" spc="-120" baseline="0">
                <a:solidFill>
                  <a:srgbClr val="FFFFFF"/>
                </a:solidFill>
              </a:rPr>
              <a:t>Think </a:t>
            </a:r>
            <a:r>
              <a:rPr lang="en-US" sz="6700" b="1" spc="-120">
                <a:solidFill>
                  <a:srgbClr val="FFFFFF"/>
                </a:solidFill>
              </a:rPr>
              <a:t>about</a:t>
            </a:r>
            <a:r>
              <a:rPr lang="en-US" sz="6700" b="1" kern="1200" spc="-120" baseline="0">
                <a:solidFill>
                  <a:srgbClr val="FFFFFF"/>
                </a:solidFill>
              </a:rPr>
              <a:t> your day so far, have you used water?</a:t>
            </a:r>
          </a:p>
        </p:txBody>
      </p:sp>
      <p:pic>
        <p:nvPicPr>
          <p:cNvPr id="4" name="Picture 3" descr="A cat drinking from a bowl&#10;&#10;Description automatically generated">
            <a:extLst>
              <a:ext uri="{FF2B5EF4-FFF2-40B4-BE49-F238E27FC236}">
                <a16:creationId xmlns:a16="http://schemas.microsoft.com/office/drawing/2014/main" id="{70EE4E20-70D2-3198-7ED7-895991715F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67525" y="148061"/>
            <a:ext cx="3009956" cy="1705642"/>
          </a:xfrm>
          <a:prstGeom prst="rect">
            <a:avLst/>
          </a:prstGeom>
        </p:spPr>
      </p:pic>
      <p:pic>
        <p:nvPicPr>
          <p:cNvPr id="8" name="Picture 7" descr="A blue liquid pouring into a glass&#10;&#10;Description automatically generated">
            <a:extLst>
              <a:ext uri="{FF2B5EF4-FFF2-40B4-BE49-F238E27FC236}">
                <a16:creationId xmlns:a16="http://schemas.microsoft.com/office/drawing/2014/main" id="{B1B1C869-945A-1093-0F91-B9CB1F9D030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97711" y="0"/>
            <a:ext cx="2152039" cy="1962615"/>
          </a:xfrm>
          <a:prstGeom prst="rect">
            <a:avLst/>
          </a:prstGeom>
        </p:spPr>
      </p:pic>
      <p:pic>
        <p:nvPicPr>
          <p:cNvPr id="16" name="Picture 15" descr="A hands washing their hands under a faucet&#10;&#10;Description automatically generated">
            <a:extLst>
              <a:ext uri="{FF2B5EF4-FFF2-40B4-BE49-F238E27FC236}">
                <a16:creationId xmlns:a16="http://schemas.microsoft.com/office/drawing/2014/main" id="{B369EE1C-B41F-3D04-9363-45105EBEB61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6238" y="3859105"/>
            <a:ext cx="2295149" cy="2926086"/>
          </a:xfrm>
          <a:prstGeom prst="rect">
            <a:avLst/>
          </a:prstGeom>
        </p:spPr>
      </p:pic>
      <p:pic>
        <p:nvPicPr>
          <p:cNvPr id="18" name="Picture 17" descr="A close up of a screen&#10;&#10;Description automatically generated">
            <a:extLst>
              <a:ext uri="{FF2B5EF4-FFF2-40B4-BE49-F238E27FC236}">
                <a16:creationId xmlns:a16="http://schemas.microsoft.com/office/drawing/2014/main" id="{145A6BD4-73E5-9924-7DD6-01B291DC531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858322" y="4581851"/>
            <a:ext cx="3980985" cy="1990493"/>
          </a:xfrm>
          <a:prstGeom prst="rect">
            <a:avLst/>
          </a:prstGeom>
        </p:spPr>
      </p:pic>
      <p:pic>
        <p:nvPicPr>
          <p:cNvPr id="21" name="Picture 20" descr="A white toilet with a black background&#10;&#10;Description automatically generated">
            <a:extLst>
              <a:ext uri="{FF2B5EF4-FFF2-40B4-BE49-F238E27FC236}">
                <a16:creationId xmlns:a16="http://schemas.microsoft.com/office/drawing/2014/main" id="{7535EC88-830F-9487-3D11-D15873B0F4E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564444" y="4182710"/>
            <a:ext cx="1843254" cy="2389634"/>
          </a:xfrm>
          <a:prstGeom prst="rect">
            <a:avLst/>
          </a:prstGeom>
        </p:spPr>
      </p:pic>
      <p:pic>
        <p:nvPicPr>
          <p:cNvPr id="23" name="Picture 22" descr="A cartoon of a toothbrush&#10;&#10;Description automatically generated">
            <a:extLst>
              <a:ext uri="{FF2B5EF4-FFF2-40B4-BE49-F238E27FC236}">
                <a16:creationId xmlns:a16="http://schemas.microsoft.com/office/drawing/2014/main" id="{50DAD839-96DF-1E6E-02DA-FDB95A438C5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76630" y="627853"/>
            <a:ext cx="2962186" cy="1481093"/>
          </a:xfrm>
          <a:prstGeom prst="rect">
            <a:avLst/>
          </a:prstGeom>
        </p:spPr>
      </p:pic>
    </p:spTree>
    <p:extLst>
      <p:ext uri="{BB962C8B-B14F-4D97-AF65-F5344CB8AC3E}">
        <p14:creationId xmlns:p14="http://schemas.microsoft.com/office/powerpoint/2010/main" val="2902604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down)">
                                      <p:cBhvr>
                                        <p:cTn id="23" dur="500"/>
                                        <p:tgtEl>
                                          <p:spTgt spid="16"/>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18"/>
                                        </p:tgtEl>
                                        <p:attrNameLst>
                                          <p:attrName>style.visibility</p:attrName>
                                        </p:attrNameLst>
                                      </p:cBhvr>
                                      <p:to>
                                        <p:strVal val="visible"/>
                                      </p:to>
                                    </p:set>
                                    <p:anim calcmode="lin" valueType="num">
                                      <p:cBhvr>
                                        <p:cTn id="28" dur="500" fill="hold"/>
                                        <p:tgtEl>
                                          <p:spTgt spid="18"/>
                                        </p:tgtEl>
                                        <p:attrNameLst>
                                          <p:attrName>ppt_w</p:attrName>
                                        </p:attrNameLst>
                                      </p:cBhvr>
                                      <p:tavLst>
                                        <p:tav tm="0">
                                          <p:val>
                                            <p:fltVal val="0"/>
                                          </p:val>
                                        </p:tav>
                                        <p:tav tm="100000">
                                          <p:val>
                                            <p:strVal val="#ppt_w"/>
                                          </p:val>
                                        </p:tav>
                                      </p:tavLst>
                                    </p:anim>
                                    <p:anim calcmode="lin" valueType="num">
                                      <p:cBhvr>
                                        <p:cTn id="29" dur="500" fill="hold"/>
                                        <p:tgtEl>
                                          <p:spTgt spid="18"/>
                                        </p:tgtEl>
                                        <p:attrNameLst>
                                          <p:attrName>ppt_h</p:attrName>
                                        </p:attrNameLst>
                                      </p:cBhvr>
                                      <p:tavLst>
                                        <p:tav tm="0">
                                          <p:val>
                                            <p:fltVal val="0"/>
                                          </p:val>
                                        </p:tav>
                                        <p:tav tm="100000">
                                          <p:val>
                                            <p:strVal val="#ppt_h"/>
                                          </p:val>
                                        </p:tav>
                                      </p:tavLst>
                                    </p:anim>
                                    <p:animEffect transition="in" filter="fade">
                                      <p:cBhvr>
                                        <p:cTn id="30" dur="500"/>
                                        <p:tgtEl>
                                          <p:spTgt spid="18"/>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fade">
                                      <p:cBhvr>
                                        <p:cTn id="3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F11729F1-11B5-6132-FF31-0A62E31F84D3}"/>
              </a:ext>
            </a:extLst>
          </p:cNvPr>
          <p:cNvSpPr/>
          <p:nvPr/>
        </p:nvSpPr>
        <p:spPr>
          <a:xfrm>
            <a:off x="3884666" y="205586"/>
            <a:ext cx="7881414" cy="6520661"/>
          </a:xfrm>
          <a:prstGeom prst="round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47095E34-3D44-0F47-6766-31EAD3329270}"/>
              </a:ext>
            </a:extLst>
          </p:cNvPr>
          <p:cNvSpPr>
            <a:spLocks noGrp="1"/>
          </p:cNvSpPr>
          <p:nvPr>
            <p:ph type="title"/>
          </p:nvPr>
        </p:nvSpPr>
        <p:spPr>
          <a:xfrm>
            <a:off x="4207009" y="70574"/>
            <a:ext cx="6676064" cy="1507067"/>
          </a:xfrm>
        </p:spPr>
        <p:txBody>
          <a:bodyPr>
            <a:normAutofit/>
          </a:bodyPr>
          <a:lstStyle/>
          <a:p>
            <a:pPr algn="ctr"/>
            <a:r>
              <a:rPr lang="en-GB" sz="5400"/>
              <a:t>Water &amp; Our Body</a:t>
            </a:r>
          </a:p>
        </p:txBody>
      </p:sp>
      <p:sp>
        <p:nvSpPr>
          <p:cNvPr id="3" name="Content Placeholder 2">
            <a:extLst>
              <a:ext uri="{FF2B5EF4-FFF2-40B4-BE49-F238E27FC236}">
                <a16:creationId xmlns:a16="http://schemas.microsoft.com/office/drawing/2014/main" id="{7D3A6D6D-CD49-5E2A-6239-1F56A4FEEA1C}"/>
              </a:ext>
            </a:extLst>
          </p:cNvPr>
          <p:cNvSpPr>
            <a:spLocks noGrp="1"/>
          </p:cNvSpPr>
          <p:nvPr>
            <p:ph idx="1"/>
          </p:nvPr>
        </p:nvSpPr>
        <p:spPr>
          <a:xfrm>
            <a:off x="4387225" y="1451189"/>
            <a:ext cx="7264540" cy="5201225"/>
          </a:xfrm>
        </p:spPr>
        <p:txBody>
          <a:bodyPr vert="horz" lIns="91440" tIns="45720" rIns="91440" bIns="45720" rtlCol="0" anchor="t">
            <a:normAutofit fontScale="32500" lnSpcReduction="20000"/>
          </a:bodyPr>
          <a:lstStyle/>
          <a:p>
            <a:pPr marL="0" indent="0">
              <a:lnSpc>
                <a:spcPct val="90000"/>
              </a:lnSpc>
              <a:buNone/>
            </a:pPr>
            <a:endParaRPr lang="en-GB" b="0" i="0">
              <a:effectLst/>
              <a:latin typeface="ReithSans"/>
            </a:endParaRPr>
          </a:p>
          <a:p>
            <a:pPr marL="0" indent="0">
              <a:lnSpc>
                <a:spcPct val="90000"/>
              </a:lnSpc>
              <a:buNone/>
            </a:pPr>
            <a:r>
              <a:rPr lang="en-GB" sz="9600" b="0" i="0" dirty="0">
                <a:effectLst/>
                <a:latin typeface="Calibri"/>
                <a:ea typeface="Calibri"/>
                <a:cs typeface="Calibri"/>
              </a:rPr>
              <a:t>Our bodies are made up of </a:t>
            </a:r>
            <a:r>
              <a:rPr lang="en-GB" sz="9600" b="1" i="0" dirty="0">
                <a:effectLst/>
                <a:latin typeface="Calibri"/>
                <a:ea typeface="Calibri"/>
                <a:cs typeface="Calibri"/>
              </a:rPr>
              <a:t>more than 60% water</a:t>
            </a:r>
            <a:r>
              <a:rPr lang="en-GB" sz="9600" b="0" i="0" dirty="0">
                <a:effectLst/>
                <a:latin typeface="Calibri"/>
                <a:ea typeface="Calibri"/>
                <a:cs typeface="Calibri"/>
              </a:rPr>
              <a:t>. </a:t>
            </a:r>
            <a:r>
              <a:rPr lang="en-GB" sz="9600" dirty="0">
                <a:latin typeface="Calibri"/>
                <a:ea typeface="Calibri"/>
                <a:cs typeface="Calibri"/>
              </a:rPr>
              <a:t>We</a:t>
            </a:r>
            <a:r>
              <a:rPr lang="en-GB" sz="9600" b="0" i="0" dirty="0">
                <a:effectLst/>
                <a:latin typeface="Calibri"/>
                <a:ea typeface="Calibri"/>
                <a:cs typeface="Calibri"/>
              </a:rPr>
              <a:t> are constantly losing water through:</a:t>
            </a:r>
          </a:p>
          <a:p>
            <a:pPr marL="0" indent="0">
              <a:lnSpc>
                <a:spcPct val="90000"/>
              </a:lnSpc>
              <a:buNone/>
            </a:pPr>
            <a:endParaRPr lang="en-GB" sz="9600" b="0" i="0" dirty="0">
              <a:effectLst/>
              <a:latin typeface="Calibri"/>
              <a:ea typeface="Calibri"/>
              <a:cs typeface="Calibri"/>
            </a:endParaRPr>
          </a:p>
          <a:p>
            <a:pPr>
              <a:lnSpc>
                <a:spcPct val="90000"/>
              </a:lnSpc>
              <a:buFont typeface="Arial" panose="020B0604020202020204" pitchFamily="34" charset="0"/>
              <a:buChar char="•"/>
            </a:pPr>
            <a:r>
              <a:rPr lang="en-GB" sz="9600" b="0" i="0" dirty="0">
                <a:effectLst/>
                <a:latin typeface="Calibri"/>
                <a:ea typeface="Calibri"/>
                <a:cs typeface="Calibri"/>
              </a:rPr>
              <a:t>Breathing / Talking</a:t>
            </a:r>
          </a:p>
          <a:p>
            <a:pPr>
              <a:lnSpc>
                <a:spcPct val="90000"/>
              </a:lnSpc>
              <a:buFont typeface="Arial" panose="020B0604020202020204" pitchFamily="34" charset="0"/>
              <a:buChar char="•"/>
            </a:pPr>
            <a:r>
              <a:rPr lang="en-GB" sz="9600" dirty="0">
                <a:latin typeface="Calibri"/>
                <a:ea typeface="Calibri"/>
                <a:cs typeface="Calibri"/>
              </a:rPr>
              <a:t>Going</a:t>
            </a:r>
            <a:r>
              <a:rPr lang="en-GB" sz="9600" b="0" i="0" dirty="0">
                <a:effectLst/>
                <a:latin typeface="Calibri"/>
                <a:ea typeface="Calibri"/>
                <a:cs typeface="Calibri"/>
              </a:rPr>
              <a:t> to the toilet</a:t>
            </a:r>
          </a:p>
          <a:p>
            <a:r>
              <a:rPr lang="en-GB" sz="9600" b="0" i="0" dirty="0">
                <a:effectLst/>
                <a:latin typeface="Calibri"/>
                <a:ea typeface="Calibri"/>
                <a:cs typeface="Calibri"/>
              </a:rPr>
              <a:t>Sweating</a:t>
            </a:r>
            <a:r>
              <a:rPr lang="en-GB" sz="9600" dirty="0">
                <a:latin typeface="Calibri"/>
                <a:ea typeface="Calibri"/>
                <a:cs typeface="Calibri"/>
              </a:rPr>
              <a:t> </a:t>
            </a:r>
            <a:endParaRPr lang="en-GB" sz="9600" b="0" i="0" dirty="0">
              <a:effectLst/>
              <a:latin typeface="Calibri"/>
              <a:ea typeface="Calibri"/>
              <a:cs typeface="Calibri"/>
            </a:endParaRPr>
          </a:p>
          <a:p>
            <a:pPr>
              <a:lnSpc>
                <a:spcPct val="90000"/>
              </a:lnSpc>
              <a:buFont typeface="Arial" panose="020B0604020202020204" pitchFamily="34" charset="0"/>
              <a:buChar char="•"/>
            </a:pPr>
            <a:r>
              <a:rPr lang="en-GB" sz="9600" dirty="0">
                <a:latin typeface="Calibri"/>
                <a:ea typeface="Calibri"/>
                <a:cs typeface="Calibri"/>
              </a:rPr>
              <a:t>Running, jumping, skipping</a:t>
            </a:r>
            <a:endParaRPr lang="en-GB" sz="9600" b="0" i="0" dirty="0">
              <a:effectLst/>
              <a:latin typeface="Calibri"/>
              <a:ea typeface="Calibri"/>
              <a:cs typeface="Calibri"/>
            </a:endParaRPr>
          </a:p>
          <a:p>
            <a:pPr marL="0" indent="0">
              <a:lnSpc>
                <a:spcPct val="90000"/>
              </a:lnSpc>
              <a:buNone/>
            </a:pPr>
            <a:endParaRPr lang="en-GB" sz="9600" dirty="0">
              <a:latin typeface="Calibri"/>
              <a:ea typeface="Calibri"/>
              <a:cs typeface="Calibri"/>
            </a:endParaRPr>
          </a:p>
          <a:p>
            <a:pPr marL="0" indent="0">
              <a:lnSpc>
                <a:spcPct val="90000"/>
              </a:lnSpc>
              <a:buNone/>
            </a:pPr>
            <a:r>
              <a:rPr lang="en-GB" sz="8600" b="0" i="0" dirty="0">
                <a:effectLst/>
                <a:latin typeface="Calibri"/>
                <a:ea typeface="Calibri"/>
                <a:cs typeface="Calibri"/>
              </a:rPr>
              <a:t>Video: </a:t>
            </a:r>
            <a:r>
              <a:rPr lang="en-GB" sz="8600" dirty="0">
                <a:hlinkClick r:id="rId3">
                  <a:extLst>
                    <a:ext uri="{A12FA001-AC4F-418D-AE19-62706E023703}">
                      <ahyp:hlinkClr xmlns:ahyp="http://schemas.microsoft.com/office/drawing/2018/hyperlinkcolor" val="tx"/>
                    </a:ext>
                  </a:extLst>
                </a:hlinkClick>
              </a:rPr>
              <a:t>Why is water important? 2nd level - BBC Bitesize</a:t>
            </a:r>
            <a:endParaRPr lang="en-GB" sz="8600" b="0" i="0" dirty="0">
              <a:effectLst/>
              <a:latin typeface="Calibri"/>
              <a:ea typeface="Calibri"/>
              <a:cs typeface="Calibri"/>
            </a:endParaRPr>
          </a:p>
          <a:p>
            <a:pPr>
              <a:lnSpc>
                <a:spcPct val="90000"/>
              </a:lnSpc>
            </a:pPr>
            <a:endParaRPr lang="en-GB"/>
          </a:p>
        </p:txBody>
      </p:sp>
      <p:pic>
        <p:nvPicPr>
          <p:cNvPr id="5" name="Picture 4" descr="A blue liquid pouring into a glass&#10;&#10;Description automatically generated">
            <a:extLst>
              <a:ext uri="{FF2B5EF4-FFF2-40B4-BE49-F238E27FC236}">
                <a16:creationId xmlns:a16="http://schemas.microsoft.com/office/drawing/2014/main" id="{68FFFF0A-722C-3271-0124-3291F340EC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4063" y="1109546"/>
            <a:ext cx="5086637" cy="4638907"/>
          </a:xfrm>
          <a:prstGeom prst="rect">
            <a:avLst/>
          </a:prstGeom>
        </p:spPr>
      </p:pic>
    </p:spTree>
    <p:extLst>
      <p:ext uri="{BB962C8B-B14F-4D97-AF65-F5344CB8AC3E}">
        <p14:creationId xmlns:p14="http://schemas.microsoft.com/office/powerpoint/2010/main" val="8030400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with colorful triangles&#10;&#10;Description automatically generated with medium confidence">
            <a:extLst>
              <a:ext uri="{FF2B5EF4-FFF2-40B4-BE49-F238E27FC236}">
                <a16:creationId xmlns:a16="http://schemas.microsoft.com/office/drawing/2014/main" id="{B056AE21-E814-28C2-B008-31C20181F3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71317" y="390292"/>
            <a:ext cx="5903322" cy="6077415"/>
          </a:xfrm>
          <a:prstGeom prst="rect">
            <a:avLst/>
          </a:prstGeom>
        </p:spPr>
      </p:pic>
      <p:pic>
        <p:nvPicPr>
          <p:cNvPr id="6" name="Picture 5">
            <a:extLst>
              <a:ext uri="{FF2B5EF4-FFF2-40B4-BE49-F238E27FC236}">
                <a16:creationId xmlns:a16="http://schemas.microsoft.com/office/drawing/2014/main" id="{86F68BDD-B749-7FEA-B0BB-56FA273D1A1C}"/>
              </a:ext>
            </a:extLst>
          </p:cNvPr>
          <p:cNvPicPr>
            <a:picLocks noChangeAspect="1"/>
          </p:cNvPicPr>
          <p:nvPr/>
        </p:nvPicPr>
        <p:blipFill>
          <a:blip r:embed="rId4"/>
          <a:stretch>
            <a:fillRect/>
          </a:stretch>
        </p:blipFill>
        <p:spPr>
          <a:xfrm>
            <a:off x="45907" y="3175131"/>
            <a:ext cx="3590855" cy="3596952"/>
          </a:xfrm>
          <a:prstGeom prst="rect">
            <a:avLst/>
          </a:prstGeom>
        </p:spPr>
      </p:pic>
      <p:sp>
        <p:nvSpPr>
          <p:cNvPr id="2" name="Title 1">
            <a:extLst>
              <a:ext uri="{FF2B5EF4-FFF2-40B4-BE49-F238E27FC236}">
                <a16:creationId xmlns:a16="http://schemas.microsoft.com/office/drawing/2014/main" id="{47095E34-3D44-0F47-6766-31EAD3329270}"/>
              </a:ext>
            </a:extLst>
          </p:cNvPr>
          <p:cNvSpPr>
            <a:spLocks noGrp="1"/>
          </p:cNvSpPr>
          <p:nvPr>
            <p:ph type="title"/>
          </p:nvPr>
        </p:nvSpPr>
        <p:spPr>
          <a:xfrm rot="342238">
            <a:off x="1489252" y="3599193"/>
            <a:ext cx="1891004" cy="1082718"/>
          </a:xfrm>
        </p:spPr>
        <p:txBody>
          <a:bodyPr>
            <a:noAutofit/>
          </a:bodyPr>
          <a:lstStyle/>
          <a:p>
            <a:pPr algn="ctr"/>
            <a:r>
              <a:rPr lang="en-GB" sz="2400" b="1">
                <a:solidFill>
                  <a:schemeClr val="accent1"/>
                </a:solidFill>
                <a:latin typeface="+mn-lt"/>
              </a:rPr>
              <a:t>Where do we find water in our body?</a:t>
            </a:r>
          </a:p>
        </p:txBody>
      </p:sp>
      <p:sp>
        <p:nvSpPr>
          <p:cNvPr id="11" name="Arrow: Right 10">
            <a:extLst>
              <a:ext uri="{FF2B5EF4-FFF2-40B4-BE49-F238E27FC236}">
                <a16:creationId xmlns:a16="http://schemas.microsoft.com/office/drawing/2014/main" id="{E722D2FC-252C-9CD5-BA8D-85B50F968BD9}"/>
              </a:ext>
            </a:extLst>
          </p:cNvPr>
          <p:cNvSpPr/>
          <p:nvPr/>
        </p:nvSpPr>
        <p:spPr>
          <a:xfrm>
            <a:off x="4105342" y="581686"/>
            <a:ext cx="1902443" cy="411173"/>
          </a:xfrm>
          <a:prstGeom prst="rightArrow">
            <a:avLst/>
          </a:prstGeom>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GB"/>
          </a:p>
        </p:txBody>
      </p:sp>
      <p:pic>
        <p:nvPicPr>
          <p:cNvPr id="13" name="Picture 12">
            <a:extLst>
              <a:ext uri="{FF2B5EF4-FFF2-40B4-BE49-F238E27FC236}">
                <a16:creationId xmlns:a16="http://schemas.microsoft.com/office/drawing/2014/main" id="{12B6E725-84F1-01B4-2AAE-46B17C8DF76F}"/>
              </a:ext>
            </a:extLst>
          </p:cNvPr>
          <p:cNvPicPr>
            <a:picLocks noChangeAspect="1"/>
          </p:cNvPicPr>
          <p:nvPr/>
        </p:nvPicPr>
        <p:blipFill>
          <a:blip r:embed="rId5"/>
          <a:stretch>
            <a:fillRect/>
          </a:stretch>
        </p:blipFill>
        <p:spPr>
          <a:xfrm rot="10800000">
            <a:off x="7121565" y="4013646"/>
            <a:ext cx="1920406" cy="445047"/>
          </a:xfrm>
          <a:prstGeom prst="rect">
            <a:avLst/>
          </a:prstGeom>
        </p:spPr>
      </p:pic>
      <p:pic>
        <p:nvPicPr>
          <p:cNvPr id="14" name="Picture 13">
            <a:extLst>
              <a:ext uri="{FF2B5EF4-FFF2-40B4-BE49-F238E27FC236}">
                <a16:creationId xmlns:a16="http://schemas.microsoft.com/office/drawing/2014/main" id="{EF2FFC0A-EA39-9E1D-7506-3C7254056170}"/>
              </a:ext>
            </a:extLst>
          </p:cNvPr>
          <p:cNvPicPr>
            <a:picLocks noChangeAspect="1"/>
          </p:cNvPicPr>
          <p:nvPr/>
        </p:nvPicPr>
        <p:blipFill>
          <a:blip r:embed="rId5"/>
          <a:stretch>
            <a:fillRect/>
          </a:stretch>
        </p:blipFill>
        <p:spPr>
          <a:xfrm rot="10800000">
            <a:off x="6977530" y="1813184"/>
            <a:ext cx="1920406" cy="445047"/>
          </a:xfrm>
          <a:prstGeom prst="rect">
            <a:avLst/>
          </a:prstGeom>
        </p:spPr>
      </p:pic>
      <p:sp>
        <p:nvSpPr>
          <p:cNvPr id="15" name="TextBox 14">
            <a:extLst>
              <a:ext uri="{FF2B5EF4-FFF2-40B4-BE49-F238E27FC236}">
                <a16:creationId xmlns:a16="http://schemas.microsoft.com/office/drawing/2014/main" id="{CEEA0880-6BD5-E617-0947-6D63B494653E}"/>
              </a:ext>
            </a:extLst>
          </p:cNvPr>
          <p:cNvSpPr txBox="1"/>
          <p:nvPr/>
        </p:nvSpPr>
        <p:spPr>
          <a:xfrm>
            <a:off x="1440128" y="415656"/>
            <a:ext cx="3066859" cy="646331"/>
          </a:xfrm>
          <a:prstGeom prst="rect">
            <a:avLst/>
          </a:prstGeom>
          <a:noFill/>
        </p:spPr>
        <p:txBody>
          <a:bodyPr wrap="square" rtlCol="0">
            <a:spAutoFit/>
          </a:bodyPr>
          <a:lstStyle/>
          <a:p>
            <a:r>
              <a:rPr lang="en-GB" sz="3600" b="1" dirty="0"/>
              <a:t>Brain &amp; Eyes</a:t>
            </a:r>
          </a:p>
        </p:txBody>
      </p:sp>
      <p:sp>
        <p:nvSpPr>
          <p:cNvPr id="16" name="TextBox 15">
            <a:extLst>
              <a:ext uri="{FF2B5EF4-FFF2-40B4-BE49-F238E27FC236}">
                <a16:creationId xmlns:a16="http://schemas.microsoft.com/office/drawing/2014/main" id="{7C10A681-0B5F-9698-4F69-20A03B227928}"/>
              </a:ext>
            </a:extLst>
          </p:cNvPr>
          <p:cNvSpPr txBox="1"/>
          <p:nvPr/>
        </p:nvSpPr>
        <p:spPr>
          <a:xfrm>
            <a:off x="9086748" y="3913004"/>
            <a:ext cx="2571366" cy="646331"/>
          </a:xfrm>
          <a:prstGeom prst="rect">
            <a:avLst/>
          </a:prstGeom>
          <a:noFill/>
        </p:spPr>
        <p:txBody>
          <a:bodyPr wrap="square" rtlCol="0">
            <a:spAutoFit/>
          </a:bodyPr>
          <a:lstStyle/>
          <a:p>
            <a:r>
              <a:rPr lang="en-GB" sz="3600" b="1" dirty="0"/>
              <a:t>Muscles</a:t>
            </a:r>
          </a:p>
        </p:txBody>
      </p:sp>
      <p:sp>
        <p:nvSpPr>
          <p:cNvPr id="17" name="TextBox 16">
            <a:extLst>
              <a:ext uri="{FF2B5EF4-FFF2-40B4-BE49-F238E27FC236}">
                <a16:creationId xmlns:a16="http://schemas.microsoft.com/office/drawing/2014/main" id="{7B2A32B8-292F-20A8-2B76-7E1EB4620E5A}"/>
              </a:ext>
            </a:extLst>
          </p:cNvPr>
          <p:cNvSpPr txBox="1"/>
          <p:nvPr/>
        </p:nvSpPr>
        <p:spPr>
          <a:xfrm>
            <a:off x="8897936" y="1733681"/>
            <a:ext cx="3435075" cy="646331"/>
          </a:xfrm>
          <a:prstGeom prst="rect">
            <a:avLst/>
          </a:prstGeom>
          <a:noFill/>
        </p:spPr>
        <p:txBody>
          <a:bodyPr wrap="square" rtlCol="0">
            <a:spAutoFit/>
          </a:bodyPr>
          <a:lstStyle/>
          <a:p>
            <a:r>
              <a:rPr lang="en-GB" sz="3600" b="1" dirty="0"/>
              <a:t>Heart &amp; Blood</a:t>
            </a:r>
          </a:p>
        </p:txBody>
      </p:sp>
      <p:pic>
        <p:nvPicPr>
          <p:cNvPr id="18" name="Picture 17">
            <a:extLst>
              <a:ext uri="{FF2B5EF4-FFF2-40B4-BE49-F238E27FC236}">
                <a16:creationId xmlns:a16="http://schemas.microsoft.com/office/drawing/2014/main" id="{DC4103BF-70F1-0A63-7F04-5308E44AA669}"/>
              </a:ext>
            </a:extLst>
          </p:cNvPr>
          <p:cNvPicPr>
            <a:picLocks noChangeAspect="1"/>
          </p:cNvPicPr>
          <p:nvPr/>
        </p:nvPicPr>
        <p:blipFill>
          <a:blip r:embed="rId6"/>
          <a:stretch>
            <a:fillRect/>
          </a:stretch>
        </p:blipFill>
        <p:spPr>
          <a:xfrm>
            <a:off x="6977530" y="2481140"/>
            <a:ext cx="1920406" cy="445047"/>
          </a:xfrm>
          <a:prstGeom prst="rect">
            <a:avLst/>
          </a:prstGeom>
        </p:spPr>
      </p:pic>
      <p:sp>
        <p:nvSpPr>
          <p:cNvPr id="19" name="TextBox 18">
            <a:extLst>
              <a:ext uri="{FF2B5EF4-FFF2-40B4-BE49-F238E27FC236}">
                <a16:creationId xmlns:a16="http://schemas.microsoft.com/office/drawing/2014/main" id="{841B3A5A-26F8-9A32-D647-1455B2654B29}"/>
              </a:ext>
            </a:extLst>
          </p:cNvPr>
          <p:cNvSpPr txBox="1"/>
          <p:nvPr/>
        </p:nvSpPr>
        <p:spPr>
          <a:xfrm>
            <a:off x="8897936" y="2471938"/>
            <a:ext cx="1871759" cy="646331"/>
          </a:xfrm>
          <a:prstGeom prst="rect">
            <a:avLst/>
          </a:prstGeom>
          <a:noFill/>
        </p:spPr>
        <p:txBody>
          <a:bodyPr wrap="square" rtlCol="0">
            <a:spAutoFit/>
          </a:bodyPr>
          <a:lstStyle/>
          <a:p>
            <a:r>
              <a:rPr lang="en-GB" sz="3600" b="1" dirty="0"/>
              <a:t>Kidneys</a:t>
            </a:r>
          </a:p>
        </p:txBody>
      </p:sp>
      <p:pic>
        <p:nvPicPr>
          <p:cNvPr id="20" name="Picture 19">
            <a:extLst>
              <a:ext uri="{FF2B5EF4-FFF2-40B4-BE49-F238E27FC236}">
                <a16:creationId xmlns:a16="http://schemas.microsoft.com/office/drawing/2014/main" id="{2234F9F0-7354-2EE9-CF0F-53C43A475BB8}"/>
              </a:ext>
            </a:extLst>
          </p:cNvPr>
          <p:cNvPicPr>
            <a:picLocks noChangeAspect="1"/>
          </p:cNvPicPr>
          <p:nvPr/>
        </p:nvPicPr>
        <p:blipFill>
          <a:blip r:embed="rId5"/>
          <a:stretch>
            <a:fillRect/>
          </a:stretch>
        </p:blipFill>
        <p:spPr>
          <a:xfrm>
            <a:off x="3859381" y="1935065"/>
            <a:ext cx="1920406" cy="445047"/>
          </a:xfrm>
          <a:prstGeom prst="rect">
            <a:avLst/>
          </a:prstGeom>
        </p:spPr>
      </p:pic>
      <p:sp>
        <p:nvSpPr>
          <p:cNvPr id="21" name="TextBox 20">
            <a:extLst>
              <a:ext uri="{FF2B5EF4-FFF2-40B4-BE49-F238E27FC236}">
                <a16:creationId xmlns:a16="http://schemas.microsoft.com/office/drawing/2014/main" id="{1D301078-3796-A66C-B798-E176D3194D27}"/>
              </a:ext>
            </a:extLst>
          </p:cNvPr>
          <p:cNvSpPr txBox="1"/>
          <p:nvPr/>
        </p:nvSpPr>
        <p:spPr>
          <a:xfrm>
            <a:off x="2526106" y="1795393"/>
            <a:ext cx="1535918" cy="646331"/>
          </a:xfrm>
          <a:prstGeom prst="rect">
            <a:avLst/>
          </a:prstGeom>
          <a:noFill/>
        </p:spPr>
        <p:txBody>
          <a:bodyPr wrap="square" rtlCol="0">
            <a:spAutoFit/>
          </a:bodyPr>
          <a:lstStyle/>
          <a:p>
            <a:r>
              <a:rPr lang="en-GB" sz="3600" b="1" dirty="0"/>
              <a:t>Lungs</a:t>
            </a:r>
          </a:p>
        </p:txBody>
      </p:sp>
    </p:spTree>
    <p:extLst>
      <p:ext uri="{BB962C8B-B14F-4D97-AF65-F5344CB8AC3E}">
        <p14:creationId xmlns:p14="http://schemas.microsoft.com/office/powerpoint/2010/main" val="1964927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fade">
                                      <p:cBhvr>
                                        <p:cTn id="14" dur="1000"/>
                                        <p:tgtEl>
                                          <p:spTgt spid="21"/>
                                        </p:tgtEl>
                                      </p:cBhvr>
                                    </p:animEffect>
                                    <p:anim calcmode="lin" valueType="num">
                                      <p:cBhvr>
                                        <p:cTn id="15" dur="1000" fill="hold"/>
                                        <p:tgtEl>
                                          <p:spTgt spid="21"/>
                                        </p:tgtEl>
                                        <p:attrNameLst>
                                          <p:attrName>ppt_x</p:attrName>
                                        </p:attrNameLst>
                                      </p:cBhvr>
                                      <p:tavLst>
                                        <p:tav tm="0">
                                          <p:val>
                                            <p:strVal val="#ppt_x"/>
                                          </p:val>
                                        </p:tav>
                                        <p:tav tm="100000">
                                          <p:val>
                                            <p:strVal val="#ppt_x"/>
                                          </p:val>
                                        </p:tav>
                                      </p:tavLst>
                                    </p:anim>
                                    <p:anim calcmode="lin" valueType="num">
                                      <p:cBhvr>
                                        <p:cTn id="16"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1000"/>
                                        <p:tgtEl>
                                          <p:spTgt spid="17"/>
                                        </p:tgtEl>
                                      </p:cBhvr>
                                    </p:animEffect>
                                    <p:anim calcmode="lin" valueType="num">
                                      <p:cBhvr>
                                        <p:cTn id="22" dur="1000" fill="hold"/>
                                        <p:tgtEl>
                                          <p:spTgt spid="17"/>
                                        </p:tgtEl>
                                        <p:attrNameLst>
                                          <p:attrName>ppt_x</p:attrName>
                                        </p:attrNameLst>
                                      </p:cBhvr>
                                      <p:tavLst>
                                        <p:tav tm="0">
                                          <p:val>
                                            <p:strVal val="#ppt_x"/>
                                          </p:val>
                                        </p:tav>
                                        <p:tav tm="100000">
                                          <p:val>
                                            <p:strVal val="#ppt_x"/>
                                          </p:val>
                                        </p:tav>
                                      </p:tavLst>
                                    </p:anim>
                                    <p:anim calcmode="lin" valueType="num">
                                      <p:cBhvr>
                                        <p:cTn id="2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1000"/>
                                        <p:tgtEl>
                                          <p:spTgt spid="19"/>
                                        </p:tgtEl>
                                      </p:cBhvr>
                                    </p:animEffect>
                                    <p:anim calcmode="lin" valueType="num">
                                      <p:cBhvr>
                                        <p:cTn id="29" dur="1000" fill="hold"/>
                                        <p:tgtEl>
                                          <p:spTgt spid="19"/>
                                        </p:tgtEl>
                                        <p:attrNameLst>
                                          <p:attrName>ppt_x</p:attrName>
                                        </p:attrNameLst>
                                      </p:cBhvr>
                                      <p:tavLst>
                                        <p:tav tm="0">
                                          <p:val>
                                            <p:strVal val="#ppt_x"/>
                                          </p:val>
                                        </p:tav>
                                        <p:tav tm="100000">
                                          <p:val>
                                            <p:strVal val="#ppt_x"/>
                                          </p:val>
                                        </p:tav>
                                      </p:tavLst>
                                    </p:anim>
                                    <p:anim calcmode="lin" valueType="num">
                                      <p:cBhvr>
                                        <p:cTn id="30"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fade">
                                      <p:cBhvr>
                                        <p:cTn id="35" dur="1000"/>
                                        <p:tgtEl>
                                          <p:spTgt spid="16"/>
                                        </p:tgtEl>
                                      </p:cBhvr>
                                    </p:animEffect>
                                    <p:anim calcmode="lin" valueType="num">
                                      <p:cBhvr>
                                        <p:cTn id="36" dur="1000" fill="hold"/>
                                        <p:tgtEl>
                                          <p:spTgt spid="16"/>
                                        </p:tgtEl>
                                        <p:attrNameLst>
                                          <p:attrName>ppt_x</p:attrName>
                                        </p:attrNameLst>
                                      </p:cBhvr>
                                      <p:tavLst>
                                        <p:tav tm="0">
                                          <p:val>
                                            <p:strVal val="#ppt_x"/>
                                          </p:val>
                                        </p:tav>
                                        <p:tav tm="100000">
                                          <p:val>
                                            <p:strVal val="#ppt_x"/>
                                          </p:val>
                                        </p:tav>
                                      </p:tavLst>
                                    </p:anim>
                                    <p:anim calcmode="lin" valueType="num">
                                      <p:cBhvr>
                                        <p:cTn id="37"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9" grpId="0"/>
      <p:bldP spid="2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5962AE0-0758-EEF5-7018-3D1774E90394}"/>
              </a:ext>
            </a:extLst>
          </p:cNvPr>
          <p:cNvPicPr>
            <a:picLocks noChangeAspect="1"/>
          </p:cNvPicPr>
          <p:nvPr/>
        </p:nvPicPr>
        <p:blipFill>
          <a:blip r:embed="rId3"/>
          <a:stretch>
            <a:fillRect/>
          </a:stretch>
        </p:blipFill>
        <p:spPr>
          <a:xfrm>
            <a:off x="105945" y="99050"/>
            <a:ext cx="3590855" cy="3596952"/>
          </a:xfrm>
          <a:prstGeom prst="rect">
            <a:avLst/>
          </a:prstGeom>
        </p:spPr>
      </p:pic>
      <p:sp>
        <p:nvSpPr>
          <p:cNvPr id="8" name="TextBox 7">
            <a:extLst>
              <a:ext uri="{FF2B5EF4-FFF2-40B4-BE49-F238E27FC236}">
                <a16:creationId xmlns:a16="http://schemas.microsoft.com/office/drawing/2014/main" id="{EA57D105-773F-DEE7-6276-262E174A41FD}"/>
              </a:ext>
            </a:extLst>
          </p:cNvPr>
          <p:cNvSpPr txBox="1"/>
          <p:nvPr/>
        </p:nvSpPr>
        <p:spPr>
          <a:xfrm rot="317713">
            <a:off x="1344680" y="456196"/>
            <a:ext cx="2186708" cy="1200329"/>
          </a:xfrm>
          <a:prstGeom prst="rect">
            <a:avLst/>
          </a:prstGeom>
          <a:noFill/>
        </p:spPr>
        <p:txBody>
          <a:bodyPr wrap="square" lIns="91440" tIns="45720" rIns="91440" bIns="45720" rtlCol="0" anchor="t">
            <a:spAutoFit/>
          </a:bodyPr>
          <a:lstStyle/>
          <a:p>
            <a:pPr algn="ctr"/>
            <a:r>
              <a:rPr lang="en-GB" sz="2400" b="1">
                <a:solidFill>
                  <a:schemeClr val="accent1"/>
                </a:solidFill>
              </a:rPr>
              <a:t>Why should</a:t>
            </a:r>
          </a:p>
          <a:p>
            <a:pPr algn="ctr"/>
            <a:r>
              <a:rPr lang="en-GB" sz="2400" b="1">
                <a:solidFill>
                  <a:schemeClr val="accent1"/>
                </a:solidFill>
              </a:rPr>
              <a:t> we drink water?</a:t>
            </a:r>
            <a:endParaRPr lang="en-GB" sz="2400" b="1">
              <a:solidFill>
                <a:schemeClr val="accent1"/>
              </a:solidFill>
              <a:cs typeface="Calibri"/>
            </a:endParaRPr>
          </a:p>
        </p:txBody>
      </p:sp>
      <p:sp>
        <p:nvSpPr>
          <p:cNvPr id="10" name="TextBox 9">
            <a:extLst>
              <a:ext uri="{FF2B5EF4-FFF2-40B4-BE49-F238E27FC236}">
                <a16:creationId xmlns:a16="http://schemas.microsoft.com/office/drawing/2014/main" id="{11FEB9B2-34E5-31C5-7028-2275C8706270}"/>
              </a:ext>
            </a:extLst>
          </p:cNvPr>
          <p:cNvSpPr txBox="1"/>
          <p:nvPr/>
        </p:nvSpPr>
        <p:spPr>
          <a:xfrm>
            <a:off x="5967954" y="5420086"/>
            <a:ext cx="4080541" cy="923330"/>
          </a:xfrm>
          <a:prstGeom prst="rect">
            <a:avLst/>
          </a:prstGeom>
          <a:noFill/>
        </p:spPr>
        <p:txBody>
          <a:bodyPr wrap="square" rtlCol="0">
            <a:spAutoFit/>
          </a:bodyPr>
          <a:lstStyle/>
          <a:p>
            <a:pPr algn="ctr"/>
            <a:r>
              <a:rPr lang="en-GB" sz="5400" dirty="0">
                <a:solidFill>
                  <a:schemeClr val="bg1"/>
                </a:solidFill>
              </a:rPr>
              <a:t>Brain Power</a:t>
            </a:r>
          </a:p>
        </p:txBody>
      </p:sp>
      <p:sp>
        <p:nvSpPr>
          <p:cNvPr id="11" name="TextBox 10">
            <a:extLst>
              <a:ext uri="{FF2B5EF4-FFF2-40B4-BE49-F238E27FC236}">
                <a16:creationId xmlns:a16="http://schemas.microsoft.com/office/drawing/2014/main" id="{4FD57AEF-04CA-F282-C61C-19C85F9D08F3}"/>
              </a:ext>
            </a:extLst>
          </p:cNvPr>
          <p:cNvSpPr txBox="1"/>
          <p:nvPr/>
        </p:nvSpPr>
        <p:spPr>
          <a:xfrm>
            <a:off x="6203039" y="217444"/>
            <a:ext cx="2433153" cy="923330"/>
          </a:xfrm>
          <a:prstGeom prst="rect">
            <a:avLst/>
          </a:prstGeom>
          <a:noFill/>
        </p:spPr>
        <p:txBody>
          <a:bodyPr wrap="square" rtlCol="0">
            <a:spAutoFit/>
          </a:bodyPr>
          <a:lstStyle/>
          <a:p>
            <a:r>
              <a:rPr lang="en-GB" sz="5400" dirty="0">
                <a:solidFill>
                  <a:schemeClr val="bg1"/>
                </a:solidFill>
              </a:rPr>
              <a:t>Energy</a:t>
            </a:r>
          </a:p>
        </p:txBody>
      </p:sp>
      <p:sp>
        <p:nvSpPr>
          <p:cNvPr id="12" name="TextBox 11">
            <a:extLst>
              <a:ext uri="{FF2B5EF4-FFF2-40B4-BE49-F238E27FC236}">
                <a16:creationId xmlns:a16="http://schemas.microsoft.com/office/drawing/2014/main" id="{7A0F0EF0-5B79-5182-A333-40EF821EC423}"/>
              </a:ext>
            </a:extLst>
          </p:cNvPr>
          <p:cNvSpPr txBox="1"/>
          <p:nvPr/>
        </p:nvSpPr>
        <p:spPr>
          <a:xfrm>
            <a:off x="8689712" y="3819772"/>
            <a:ext cx="2746021" cy="923330"/>
          </a:xfrm>
          <a:prstGeom prst="rect">
            <a:avLst/>
          </a:prstGeom>
          <a:noFill/>
        </p:spPr>
        <p:txBody>
          <a:bodyPr wrap="square" rtlCol="0">
            <a:spAutoFit/>
          </a:bodyPr>
          <a:lstStyle/>
          <a:p>
            <a:r>
              <a:rPr lang="en-GB" sz="5400" dirty="0">
                <a:solidFill>
                  <a:schemeClr val="bg1"/>
                </a:solidFill>
              </a:rPr>
              <a:t>Memory</a:t>
            </a:r>
          </a:p>
        </p:txBody>
      </p:sp>
      <p:sp>
        <p:nvSpPr>
          <p:cNvPr id="13" name="TextBox 12">
            <a:extLst>
              <a:ext uri="{FF2B5EF4-FFF2-40B4-BE49-F238E27FC236}">
                <a16:creationId xmlns:a16="http://schemas.microsoft.com/office/drawing/2014/main" id="{F1C23311-5620-EE3F-F235-564ACA020F8E}"/>
              </a:ext>
            </a:extLst>
          </p:cNvPr>
          <p:cNvSpPr txBox="1"/>
          <p:nvPr/>
        </p:nvSpPr>
        <p:spPr>
          <a:xfrm>
            <a:off x="8528982" y="1571090"/>
            <a:ext cx="3067483" cy="923330"/>
          </a:xfrm>
          <a:prstGeom prst="rect">
            <a:avLst/>
          </a:prstGeom>
          <a:noFill/>
        </p:spPr>
        <p:txBody>
          <a:bodyPr wrap="square" rtlCol="0">
            <a:spAutoFit/>
          </a:bodyPr>
          <a:lstStyle/>
          <a:p>
            <a:r>
              <a:rPr lang="en-GB" sz="5400" dirty="0">
                <a:solidFill>
                  <a:schemeClr val="bg1"/>
                </a:solidFill>
              </a:rPr>
              <a:t>Attention</a:t>
            </a:r>
          </a:p>
        </p:txBody>
      </p:sp>
      <p:sp>
        <p:nvSpPr>
          <p:cNvPr id="67" name="Arrow: Down 66">
            <a:extLst>
              <a:ext uri="{FF2B5EF4-FFF2-40B4-BE49-F238E27FC236}">
                <a16:creationId xmlns:a16="http://schemas.microsoft.com/office/drawing/2014/main" id="{7A83B60B-37B7-4993-4B1F-799A85767772}"/>
              </a:ext>
            </a:extLst>
          </p:cNvPr>
          <p:cNvSpPr/>
          <p:nvPr/>
        </p:nvSpPr>
        <p:spPr>
          <a:xfrm rot="11844993">
            <a:off x="6111441" y="1220214"/>
            <a:ext cx="744604" cy="107281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Arrow: Down 67">
            <a:extLst>
              <a:ext uri="{FF2B5EF4-FFF2-40B4-BE49-F238E27FC236}">
                <a16:creationId xmlns:a16="http://schemas.microsoft.com/office/drawing/2014/main" id="{A06DA610-DB32-D2D3-326B-F33A207B117F}"/>
              </a:ext>
            </a:extLst>
          </p:cNvPr>
          <p:cNvSpPr/>
          <p:nvPr/>
        </p:nvSpPr>
        <p:spPr>
          <a:xfrm rot="14225114">
            <a:off x="7525209" y="1926969"/>
            <a:ext cx="660025" cy="107281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Arrow: Down 68">
            <a:extLst>
              <a:ext uri="{FF2B5EF4-FFF2-40B4-BE49-F238E27FC236}">
                <a16:creationId xmlns:a16="http://schemas.microsoft.com/office/drawing/2014/main" id="{099633A9-5651-AB52-587D-B92702226E7D}"/>
              </a:ext>
            </a:extLst>
          </p:cNvPr>
          <p:cNvSpPr/>
          <p:nvPr/>
        </p:nvSpPr>
        <p:spPr>
          <a:xfrm rot="17478129">
            <a:off x="7700168" y="3449521"/>
            <a:ext cx="688546" cy="107281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Arrow: Down 69">
            <a:extLst>
              <a:ext uri="{FF2B5EF4-FFF2-40B4-BE49-F238E27FC236}">
                <a16:creationId xmlns:a16="http://schemas.microsoft.com/office/drawing/2014/main" id="{321491F4-3356-9252-6477-50114A6AE489}"/>
              </a:ext>
            </a:extLst>
          </p:cNvPr>
          <p:cNvSpPr/>
          <p:nvPr/>
        </p:nvSpPr>
        <p:spPr>
          <a:xfrm rot="20280948">
            <a:off x="6281220" y="4425292"/>
            <a:ext cx="691850" cy="107281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descr="A cartoon of a brain lifting weights&#10;&#10;Description automatically generated">
            <a:extLst>
              <a:ext uri="{FF2B5EF4-FFF2-40B4-BE49-F238E27FC236}">
                <a16:creationId xmlns:a16="http://schemas.microsoft.com/office/drawing/2014/main" id="{051542F4-52C7-2BF3-B854-9A913024FE1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79183" y="2203100"/>
            <a:ext cx="2986436" cy="2185387"/>
          </a:xfrm>
          <a:prstGeom prst="rect">
            <a:avLst/>
          </a:prstGeom>
        </p:spPr>
      </p:pic>
    </p:spTree>
    <p:extLst>
      <p:ext uri="{BB962C8B-B14F-4D97-AF65-F5344CB8AC3E}">
        <p14:creationId xmlns:p14="http://schemas.microsoft.com/office/powerpoint/2010/main" val="3948909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 calcmode="lin" valueType="num">
                                      <p:cBhvr>
                                        <p:cTn id="9" dur="1000" fill="hold"/>
                                        <p:tgtEl>
                                          <p:spTgt spid="11"/>
                                        </p:tgtEl>
                                        <p:attrNameLst>
                                          <p:attrName>style.rotation</p:attrName>
                                        </p:attrNameLst>
                                      </p:cBhvr>
                                      <p:tavLst>
                                        <p:tav tm="0">
                                          <p:val>
                                            <p:fltVal val="90"/>
                                          </p:val>
                                        </p:tav>
                                        <p:tav tm="100000">
                                          <p:val>
                                            <p:fltVal val="0"/>
                                          </p:val>
                                        </p:tav>
                                      </p:tavLst>
                                    </p:anim>
                                    <p:animEffect transition="in" filter="fade">
                                      <p:cBhvr>
                                        <p:cTn id="10" dur="10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p:cTn id="15" dur="1000" fill="hold"/>
                                        <p:tgtEl>
                                          <p:spTgt spid="13"/>
                                        </p:tgtEl>
                                        <p:attrNameLst>
                                          <p:attrName>ppt_w</p:attrName>
                                        </p:attrNameLst>
                                      </p:cBhvr>
                                      <p:tavLst>
                                        <p:tav tm="0">
                                          <p:val>
                                            <p:fltVal val="0"/>
                                          </p:val>
                                        </p:tav>
                                        <p:tav tm="100000">
                                          <p:val>
                                            <p:strVal val="#ppt_w"/>
                                          </p:val>
                                        </p:tav>
                                      </p:tavLst>
                                    </p:anim>
                                    <p:anim calcmode="lin" valueType="num">
                                      <p:cBhvr>
                                        <p:cTn id="16" dur="1000" fill="hold"/>
                                        <p:tgtEl>
                                          <p:spTgt spid="13"/>
                                        </p:tgtEl>
                                        <p:attrNameLst>
                                          <p:attrName>ppt_h</p:attrName>
                                        </p:attrNameLst>
                                      </p:cBhvr>
                                      <p:tavLst>
                                        <p:tav tm="0">
                                          <p:val>
                                            <p:fltVal val="0"/>
                                          </p:val>
                                        </p:tav>
                                        <p:tav tm="100000">
                                          <p:val>
                                            <p:strVal val="#ppt_h"/>
                                          </p:val>
                                        </p:tav>
                                      </p:tavLst>
                                    </p:anim>
                                    <p:anim calcmode="lin" valueType="num">
                                      <p:cBhvr>
                                        <p:cTn id="17" dur="1000" fill="hold"/>
                                        <p:tgtEl>
                                          <p:spTgt spid="13"/>
                                        </p:tgtEl>
                                        <p:attrNameLst>
                                          <p:attrName>style.rotation</p:attrName>
                                        </p:attrNameLst>
                                      </p:cBhvr>
                                      <p:tavLst>
                                        <p:tav tm="0">
                                          <p:val>
                                            <p:fltVal val="90"/>
                                          </p:val>
                                        </p:tav>
                                        <p:tav tm="100000">
                                          <p:val>
                                            <p:fltVal val="0"/>
                                          </p:val>
                                        </p:tav>
                                      </p:tavLst>
                                    </p:anim>
                                    <p:animEffect transition="in" filter="fade">
                                      <p:cBhvr>
                                        <p:cTn id="18" dur="10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p:cTn id="23" dur="1000" fill="hold"/>
                                        <p:tgtEl>
                                          <p:spTgt spid="12"/>
                                        </p:tgtEl>
                                        <p:attrNameLst>
                                          <p:attrName>ppt_w</p:attrName>
                                        </p:attrNameLst>
                                      </p:cBhvr>
                                      <p:tavLst>
                                        <p:tav tm="0">
                                          <p:val>
                                            <p:fltVal val="0"/>
                                          </p:val>
                                        </p:tav>
                                        <p:tav tm="100000">
                                          <p:val>
                                            <p:strVal val="#ppt_w"/>
                                          </p:val>
                                        </p:tav>
                                      </p:tavLst>
                                    </p:anim>
                                    <p:anim calcmode="lin" valueType="num">
                                      <p:cBhvr>
                                        <p:cTn id="24" dur="1000" fill="hold"/>
                                        <p:tgtEl>
                                          <p:spTgt spid="12"/>
                                        </p:tgtEl>
                                        <p:attrNameLst>
                                          <p:attrName>ppt_h</p:attrName>
                                        </p:attrNameLst>
                                      </p:cBhvr>
                                      <p:tavLst>
                                        <p:tav tm="0">
                                          <p:val>
                                            <p:fltVal val="0"/>
                                          </p:val>
                                        </p:tav>
                                        <p:tav tm="100000">
                                          <p:val>
                                            <p:strVal val="#ppt_h"/>
                                          </p:val>
                                        </p:tav>
                                      </p:tavLst>
                                    </p:anim>
                                    <p:anim calcmode="lin" valueType="num">
                                      <p:cBhvr>
                                        <p:cTn id="25" dur="1000" fill="hold"/>
                                        <p:tgtEl>
                                          <p:spTgt spid="12"/>
                                        </p:tgtEl>
                                        <p:attrNameLst>
                                          <p:attrName>style.rotation</p:attrName>
                                        </p:attrNameLst>
                                      </p:cBhvr>
                                      <p:tavLst>
                                        <p:tav tm="0">
                                          <p:val>
                                            <p:fltVal val="90"/>
                                          </p:val>
                                        </p:tav>
                                        <p:tav tm="100000">
                                          <p:val>
                                            <p:fltVal val="0"/>
                                          </p:val>
                                        </p:tav>
                                      </p:tavLst>
                                    </p:anim>
                                    <p:animEffect transition="in" filter="fade">
                                      <p:cBhvr>
                                        <p:cTn id="26" dur="1000"/>
                                        <p:tgtEl>
                                          <p:spTgt spid="12"/>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1000" fill="hold"/>
                                        <p:tgtEl>
                                          <p:spTgt spid="10"/>
                                        </p:tgtEl>
                                        <p:attrNameLst>
                                          <p:attrName>ppt_w</p:attrName>
                                        </p:attrNameLst>
                                      </p:cBhvr>
                                      <p:tavLst>
                                        <p:tav tm="0">
                                          <p:val>
                                            <p:fltVal val="0"/>
                                          </p:val>
                                        </p:tav>
                                        <p:tav tm="100000">
                                          <p:val>
                                            <p:strVal val="#ppt_w"/>
                                          </p:val>
                                        </p:tav>
                                      </p:tavLst>
                                    </p:anim>
                                    <p:anim calcmode="lin" valueType="num">
                                      <p:cBhvr>
                                        <p:cTn id="32" dur="1000" fill="hold"/>
                                        <p:tgtEl>
                                          <p:spTgt spid="10"/>
                                        </p:tgtEl>
                                        <p:attrNameLst>
                                          <p:attrName>ppt_h</p:attrName>
                                        </p:attrNameLst>
                                      </p:cBhvr>
                                      <p:tavLst>
                                        <p:tav tm="0">
                                          <p:val>
                                            <p:fltVal val="0"/>
                                          </p:val>
                                        </p:tav>
                                        <p:tav tm="100000">
                                          <p:val>
                                            <p:strVal val="#ppt_h"/>
                                          </p:val>
                                        </p:tav>
                                      </p:tavLst>
                                    </p:anim>
                                    <p:anim calcmode="lin" valueType="num">
                                      <p:cBhvr>
                                        <p:cTn id="33" dur="1000" fill="hold"/>
                                        <p:tgtEl>
                                          <p:spTgt spid="10"/>
                                        </p:tgtEl>
                                        <p:attrNameLst>
                                          <p:attrName>style.rotation</p:attrName>
                                        </p:attrNameLst>
                                      </p:cBhvr>
                                      <p:tavLst>
                                        <p:tav tm="0">
                                          <p:val>
                                            <p:fltVal val="90"/>
                                          </p:val>
                                        </p:tav>
                                        <p:tav tm="100000">
                                          <p:val>
                                            <p:fltVal val="0"/>
                                          </p:val>
                                        </p:tav>
                                      </p:tavLst>
                                    </p:anim>
                                    <p:animEffect transition="in" filter="fade">
                                      <p:cBhvr>
                                        <p:cTn id="34"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2F95387B-5755-4E8B-3850-AAD68E6B7134}"/>
              </a:ext>
            </a:extLst>
          </p:cNvPr>
          <p:cNvSpPr/>
          <p:nvPr/>
        </p:nvSpPr>
        <p:spPr>
          <a:xfrm>
            <a:off x="311225" y="394212"/>
            <a:ext cx="10303877" cy="1094265"/>
          </a:xfrm>
          <a:prstGeom prst="roundRect">
            <a:avLst/>
          </a:prstGeom>
          <a:solidFill>
            <a:schemeClr val="bg2">
              <a:lumMod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35962AE0-0758-EEF5-7018-3D1774E90394}"/>
              </a:ext>
            </a:extLst>
          </p:cNvPr>
          <p:cNvPicPr>
            <a:picLocks noChangeAspect="1"/>
          </p:cNvPicPr>
          <p:nvPr/>
        </p:nvPicPr>
        <p:blipFill>
          <a:blip r:embed="rId3"/>
          <a:stretch>
            <a:fillRect/>
          </a:stretch>
        </p:blipFill>
        <p:spPr>
          <a:xfrm>
            <a:off x="66102" y="3097246"/>
            <a:ext cx="3590855" cy="3596952"/>
          </a:xfrm>
          <a:prstGeom prst="rect">
            <a:avLst/>
          </a:prstGeom>
        </p:spPr>
      </p:pic>
      <p:sp>
        <p:nvSpPr>
          <p:cNvPr id="8" name="TextBox 7">
            <a:extLst>
              <a:ext uri="{FF2B5EF4-FFF2-40B4-BE49-F238E27FC236}">
                <a16:creationId xmlns:a16="http://schemas.microsoft.com/office/drawing/2014/main" id="{EA57D105-773F-DEE7-6276-262E174A41FD}"/>
              </a:ext>
            </a:extLst>
          </p:cNvPr>
          <p:cNvSpPr txBox="1"/>
          <p:nvPr/>
        </p:nvSpPr>
        <p:spPr>
          <a:xfrm rot="317713">
            <a:off x="1304837" y="3629097"/>
            <a:ext cx="2186708" cy="830997"/>
          </a:xfrm>
          <a:prstGeom prst="rect">
            <a:avLst/>
          </a:prstGeom>
          <a:noFill/>
        </p:spPr>
        <p:txBody>
          <a:bodyPr wrap="square" lIns="91440" tIns="45720" rIns="91440" bIns="45720" rtlCol="0" anchor="t">
            <a:spAutoFit/>
          </a:bodyPr>
          <a:lstStyle/>
          <a:p>
            <a:pPr algn="ctr"/>
            <a:r>
              <a:rPr lang="en-GB" sz="2400" b="1">
                <a:solidFill>
                  <a:schemeClr val="accent1"/>
                </a:solidFill>
              </a:rPr>
              <a:t>What about our teeth?</a:t>
            </a:r>
            <a:endParaRPr lang="en-GB" sz="2400" b="1">
              <a:solidFill>
                <a:schemeClr val="accent1"/>
              </a:solidFill>
              <a:cs typeface="Calibri"/>
            </a:endParaRPr>
          </a:p>
        </p:txBody>
      </p:sp>
      <p:sp>
        <p:nvSpPr>
          <p:cNvPr id="3" name="TextBox 2">
            <a:extLst>
              <a:ext uri="{FF2B5EF4-FFF2-40B4-BE49-F238E27FC236}">
                <a16:creationId xmlns:a16="http://schemas.microsoft.com/office/drawing/2014/main" id="{66BFCE48-446C-BF58-16AC-104B506B16B9}"/>
              </a:ext>
            </a:extLst>
          </p:cNvPr>
          <p:cNvSpPr txBox="1"/>
          <p:nvPr/>
        </p:nvSpPr>
        <p:spPr>
          <a:xfrm>
            <a:off x="546382" y="651524"/>
            <a:ext cx="10236370" cy="584775"/>
          </a:xfrm>
          <a:prstGeom prst="rect">
            <a:avLst/>
          </a:prstGeom>
          <a:noFill/>
        </p:spPr>
        <p:txBody>
          <a:bodyPr wrap="square" lIns="91440" tIns="45720" rIns="91440" bIns="45720" rtlCol="0" anchor="t">
            <a:spAutoFit/>
          </a:bodyPr>
          <a:lstStyle/>
          <a:p>
            <a:r>
              <a:rPr lang="en-GB" sz="3200" dirty="0">
                <a:latin typeface="Calibri"/>
                <a:ea typeface="Calibri"/>
                <a:cs typeface="Calibri"/>
              </a:rPr>
              <a:t>Did you know that too much sugar can damage our teeth?</a:t>
            </a:r>
          </a:p>
        </p:txBody>
      </p:sp>
      <p:sp>
        <p:nvSpPr>
          <p:cNvPr id="9" name="Freeform 2">
            <a:extLst>
              <a:ext uri="{FF2B5EF4-FFF2-40B4-BE49-F238E27FC236}">
                <a16:creationId xmlns:a16="http://schemas.microsoft.com/office/drawing/2014/main" id="{9DD05658-5B1D-6CB6-C52D-2AECEA9CD36B}"/>
              </a:ext>
            </a:extLst>
          </p:cNvPr>
          <p:cNvSpPr/>
          <p:nvPr/>
        </p:nvSpPr>
        <p:spPr>
          <a:xfrm>
            <a:off x="4297621" y="5453361"/>
            <a:ext cx="1345160" cy="669713"/>
          </a:xfrm>
          <a:custGeom>
            <a:avLst/>
            <a:gdLst/>
            <a:ahLst/>
            <a:cxnLst/>
            <a:rect l="l" t="t" r="r" b="b"/>
            <a:pathLst>
              <a:path w="4114800" h="1958077">
                <a:moveTo>
                  <a:pt x="0" y="0"/>
                </a:moveTo>
                <a:lnTo>
                  <a:pt x="4114800" y="0"/>
                </a:lnTo>
                <a:lnTo>
                  <a:pt x="4114800" y="1958078"/>
                </a:lnTo>
                <a:lnTo>
                  <a:pt x="0" y="195807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14" name="Freeform 2">
            <a:extLst>
              <a:ext uri="{FF2B5EF4-FFF2-40B4-BE49-F238E27FC236}">
                <a16:creationId xmlns:a16="http://schemas.microsoft.com/office/drawing/2014/main" id="{F6DAD460-5236-735F-C65F-FA17FC395FC8}"/>
              </a:ext>
            </a:extLst>
          </p:cNvPr>
          <p:cNvSpPr/>
          <p:nvPr/>
        </p:nvSpPr>
        <p:spPr>
          <a:xfrm>
            <a:off x="6504380" y="5267158"/>
            <a:ext cx="1345160" cy="669713"/>
          </a:xfrm>
          <a:custGeom>
            <a:avLst/>
            <a:gdLst/>
            <a:ahLst/>
            <a:cxnLst/>
            <a:rect l="l" t="t" r="r" b="b"/>
            <a:pathLst>
              <a:path w="4114800" h="1958077">
                <a:moveTo>
                  <a:pt x="0" y="0"/>
                </a:moveTo>
                <a:lnTo>
                  <a:pt x="4114800" y="0"/>
                </a:lnTo>
                <a:lnTo>
                  <a:pt x="4114800" y="1958078"/>
                </a:lnTo>
                <a:lnTo>
                  <a:pt x="0" y="195807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15" name="Freeform 2">
            <a:extLst>
              <a:ext uri="{FF2B5EF4-FFF2-40B4-BE49-F238E27FC236}">
                <a16:creationId xmlns:a16="http://schemas.microsoft.com/office/drawing/2014/main" id="{2300644A-2AE3-76AD-9AB7-C90D232D54CB}"/>
              </a:ext>
            </a:extLst>
          </p:cNvPr>
          <p:cNvSpPr/>
          <p:nvPr/>
        </p:nvSpPr>
        <p:spPr>
          <a:xfrm>
            <a:off x="4261214" y="5945656"/>
            <a:ext cx="1345160" cy="669713"/>
          </a:xfrm>
          <a:custGeom>
            <a:avLst/>
            <a:gdLst/>
            <a:ahLst/>
            <a:cxnLst/>
            <a:rect l="l" t="t" r="r" b="b"/>
            <a:pathLst>
              <a:path w="4114800" h="1958077">
                <a:moveTo>
                  <a:pt x="0" y="0"/>
                </a:moveTo>
                <a:lnTo>
                  <a:pt x="4114800" y="0"/>
                </a:lnTo>
                <a:lnTo>
                  <a:pt x="4114800" y="1958078"/>
                </a:lnTo>
                <a:lnTo>
                  <a:pt x="0" y="195807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16" name="Freeform 2">
            <a:extLst>
              <a:ext uri="{FF2B5EF4-FFF2-40B4-BE49-F238E27FC236}">
                <a16:creationId xmlns:a16="http://schemas.microsoft.com/office/drawing/2014/main" id="{3B067CA8-1403-0E54-44B8-B690F7D2337C}"/>
              </a:ext>
            </a:extLst>
          </p:cNvPr>
          <p:cNvSpPr/>
          <p:nvPr/>
        </p:nvSpPr>
        <p:spPr>
          <a:xfrm>
            <a:off x="5323705" y="5876926"/>
            <a:ext cx="1345160" cy="669713"/>
          </a:xfrm>
          <a:custGeom>
            <a:avLst/>
            <a:gdLst/>
            <a:ahLst/>
            <a:cxnLst/>
            <a:rect l="l" t="t" r="r" b="b"/>
            <a:pathLst>
              <a:path w="4114800" h="1958077">
                <a:moveTo>
                  <a:pt x="0" y="0"/>
                </a:moveTo>
                <a:lnTo>
                  <a:pt x="4114800" y="0"/>
                </a:lnTo>
                <a:lnTo>
                  <a:pt x="4114800" y="1958078"/>
                </a:lnTo>
                <a:lnTo>
                  <a:pt x="0" y="195807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17" name="Freeform 2">
            <a:extLst>
              <a:ext uri="{FF2B5EF4-FFF2-40B4-BE49-F238E27FC236}">
                <a16:creationId xmlns:a16="http://schemas.microsoft.com/office/drawing/2014/main" id="{411F5650-3D48-CD09-4738-2E5E647BD386}"/>
              </a:ext>
            </a:extLst>
          </p:cNvPr>
          <p:cNvSpPr/>
          <p:nvPr/>
        </p:nvSpPr>
        <p:spPr>
          <a:xfrm>
            <a:off x="5463164" y="5364652"/>
            <a:ext cx="1345160" cy="669713"/>
          </a:xfrm>
          <a:custGeom>
            <a:avLst/>
            <a:gdLst/>
            <a:ahLst/>
            <a:cxnLst/>
            <a:rect l="l" t="t" r="r" b="b"/>
            <a:pathLst>
              <a:path w="4114800" h="1958077">
                <a:moveTo>
                  <a:pt x="0" y="0"/>
                </a:moveTo>
                <a:lnTo>
                  <a:pt x="4114800" y="0"/>
                </a:lnTo>
                <a:lnTo>
                  <a:pt x="4114800" y="1958078"/>
                </a:lnTo>
                <a:lnTo>
                  <a:pt x="0" y="195807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18" name="Freeform 2">
            <a:extLst>
              <a:ext uri="{FF2B5EF4-FFF2-40B4-BE49-F238E27FC236}">
                <a16:creationId xmlns:a16="http://schemas.microsoft.com/office/drawing/2014/main" id="{D3EA6806-FE0F-F0CE-F7ED-D2926661D167}"/>
              </a:ext>
            </a:extLst>
          </p:cNvPr>
          <p:cNvSpPr/>
          <p:nvPr/>
        </p:nvSpPr>
        <p:spPr>
          <a:xfrm>
            <a:off x="6349789" y="5836352"/>
            <a:ext cx="1345160" cy="669713"/>
          </a:xfrm>
          <a:custGeom>
            <a:avLst/>
            <a:gdLst/>
            <a:ahLst/>
            <a:cxnLst/>
            <a:rect l="l" t="t" r="r" b="b"/>
            <a:pathLst>
              <a:path w="4114800" h="1958077">
                <a:moveTo>
                  <a:pt x="0" y="0"/>
                </a:moveTo>
                <a:lnTo>
                  <a:pt x="4114800" y="0"/>
                </a:lnTo>
                <a:lnTo>
                  <a:pt x="4114800" y="1958078"/>
                </a:lnTo>
                <a:lnTo>
                  <a:pt x="0" y="195807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GB"/>
          </a:p>
        </p:txBody>
      </p:sp>
      <p:sp>
        <p:nvSpPr>
          <p:cNvPr id="20" name="Rectangle: Rounded Corners 19">
            <a:extLst>
              <a:ext uri="{FF2B5EF4-FFF2-40B4-BE49-F238E27FC236}">
                <a16:creationId xmlns:a16="http://schemas.microsoft.com/office/drawing/2014/main" id="{6EBEBAFE-F9E7-7BBF-3D29-7C0BBD62F0EF}"/>
              </a:ext>
            </a:extLst>
          </p:cNvPr>
          <p:cNvSpPr/>
          <p:nvPr/>
        </p:nvSpPr>
        <p:spPr>
          <a:xfrm>
            <a:off x="2915034" y="1955679"/>
            <a:ext cx="8383022" cy="669867"/>
          </a:xfrm>
          <a:prstGeom prst="roundRect">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65C23D2B-9408-FA68-8AF4-2526900254B0}"/>
              </a:ext>
            </a:extLst>
          </p:cNvPr>
          <p:cNvSpPr txBox="1"/>
          <p:nvPr/>
        </p:nvSpPr>
        <p:spPr>
          <a:xfrm>
            <a:off x="3166648" y="2095910"/>
            <a:ext cx="10236370" cy="461665"/>
          </a:xfrm>
          <a:prstGeom prst="rect">
            <a:avLst/>
          </a:prstGeom>
          <a:noFill/>
        </p:spPr>
        <p:txBody>
          <a:bodyPr wrap="square" lIns="91440" tIns="45720" rIns="91440" bIns="45720" rtlCol="0" anchor="t">
            <a:spAutoFit/>
          </a:bodyPr>
          <a:lstStyle/>
          <a:p>
            <a:r>
              <a:rPr lang="en-GB" sz="2400" dirty="0">
                <a:latin typeface="Calibri"/>
                <a:ea typeface="Calibri"/>
                <a:cs typeface="Calibri"/>
              </a:rPr>
              <a:t>Guess how many teaspoons of sugar there are in these drinks</a:t>
            </a:r>
            <a:r>
              <a:rPr lang="en-GB" sz="2400" dirty="0">
                <a:latin typeface="ReithSans"/>
              </a:rPr>
              <a:t>…</a:t>
            </a:r>
          </a:p>
        </p:txBody>
      </p:sp>
      <p:sp>
        <p:nvSpPr>
          <p:cNvPr id="22" name="Rectangle 21">
            <a:extLst>
              <a:ext uri="{FF2B5EF4-FFF2-40B4-BE49-F238E27FC236}">
                <a16:creationId xmlns:a16="http://schemas.microsoft.com/office/drawing/2014/main" id="{794E339E-5BF4-5555-CEB7-67CAC1BF8548}"/>
              </a:ext>
            </a:extLst>
          </p:cNvPr>
          <p:cNvSpPr/>
          <p:nvPr/>
        </p:nvSpPr>
        <p:spPr>
          <a:xfrm>
            <a:off x="9396885" y="5572700"/>
            <a:ext cx="542136" cy="923330"/>
          </a:xfrm>
          <a:prstGeom prst="rect">
            <a:avLst/>
          </a:prstGeom>
          <a:noFill/>
        </p:spPr>
        <p:txBody>
          <a:bodyPr wrap="none" lIns="91440" tIns="45720" rIns="91440" bIns="45720">
            <a:spAutoFit/>
          </a:bodyPr>
          <a:lstStyle/>
          <a:p>
            <a:pPr algn="ctr"/>
            <a:r>
              <a:rPr lang="en-US" sz="5400" b="1" cap="none" spc="50" dirty="0">
                <a:ln w="9525" cmpd="sng">
                  <a:solidFill>
                    <a:schemeClr val="accent1"/>
                  </a:solidFill>
                  <a:prstDash val="solid"/>
                </a:ln>
                <a:solidFill>
                  <a:srgbClr val="70AD47">
                    <a:tint val="1000"/>
                  </a:srgbClr>
                </a:solidFill>
                <a:effectLst>
                  <a:glow rad="38100">
                    <a:schemeClr val="accent1">
                      <a:alpha val="40000"/>
                    </a:schemeClr>
                  </a:glow>
                </a:effectLst>
              </a:rPr>
              <a:t>0</a:t>
            </a:r>
          </a:p>
        </p:txBody>
      </p:sp>
      <p:sp>
        <p:nvSpPr>
          <p:cNvPr id="10" name="Freeform 3">
            <a:extLst>
              <a:ext uri="{FF2B5EF4-FFF2-40B4-BE49-F238E27FC236}">
                <a16:creationId xmlns:a16="http://schemas.microsoft.com/office/drawing/2014/main" id="{755987CC-1F8F-9B0D-89D3-CA73EA8893D9}"/>
              </a:ext>
            </a:extLst>
          </p:cNvPr>
          <p:cNvSpPr/>
          <p:nvPr/>
        </p:nvSpPr>
        <p:spPr>
          <a:xfrm>
            <a:off x="10297739" y="394212"/>
            <a:ext cx="1521955" cy="1354763"/>
          </a:xfrm>
          <a:custGeom>
            <a:avLst/>
            <a:gdLst/>
            <a:ahLst/>
            <a:cxnLst/>
            <a:rect l="l" t="t" r="r" b="b"/>
            <a:pathLst>
              <a:path w="4114800" h="3471395">
                <a:moveTo>
                  <a:pt x="0" y="0"/>
                </a:moveTo>
                <a:lnTo>
                  <a:pt x="4114800" y="0"/>
                </a:lnTo>
                <a:lnTo>
                  <a:pt x="4114800" y="3471395"/>
                </a:lnTo>
                <a:lnTo>
                  <a:pt x="0" y="347139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GB"/>
          </a:p>
        </p:txBody>
      </p:sp>
      <p:sp>
        <p:nvSpPr>
          <p:cNvPr id="11" name="Freeform 2">
            <a:extLst>
              <a:ext uri="{FF2B5EF4-FFF2-40B4-BE49-F238E27FC236}">
                <a16:creationId xmlns:a16="http://schemas.microsoft.com/office/drawing/2014/main" id="{3E514DB1-3347-19AD-14A1-384BC956FA43}"/>
              </a:ext>
            </a:extLst>
          </p:cNvPr>
          <p:cNvSpPr/>
          <p:nvPr/>
        </p:nvSpPr>
        <p:spPr>
          <a:xfrm>
            <a:off x="9904708" y="5342583"/>
            <a:ext cx="1752905" cy="1320288"/>
          </a:xfrm>
          <a:custGeom>
            <a:avLst/>
            <a:gdLst/>
            <a:ahLst/>
            <a:cxnLst/>
            <a:rect l="l" t="t" r="r" b="b"/>
            <a:pathLst>
              <a:path w="4114800" h="2970137">
                <a:moveTo>
                  <a:pt x="0" y="0"/>
                </a:moveTo>
                <a:lnTo>
                  <a:pt x="4114800" y="0"/>
                </a:lnTo>
                <a:lnTo>
                  <a:pt x="4114800" y="2970137"/>
                </a:lnTo>
                <a:lnTo>
                  <a:pt x="0" y="2970137"/>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GB"/>
          </a:p>
        </p:txBody>
      </p:sp>
      <p:sp>
        <p:nvSpPr>
          <p:cNvPr id="12" name="Rectangle 11">
            <a:extLst>
              <a:ext uri="{FF2B5EF4-FFF2-40B4-BE49-F238E27FC236}">
                <a16:creationId xmlns:a16="http://schemas.microsoft.com/office/drawing/2014/main" id="{D3C45FF5-05C3-8BF8-DFE5-580B8CBDBFCA}"/>
              </a:ext>
            </a:extLst>
          </p:cNvPr>
          <p:cNvSpPr/>
          <p:nvPr/>
        </p:nvSpPr>
        <p:spPr>
          <a:xfrm>
            <a:off x="3682671" y="5633703"/>
            <a:ext cx="542136" cy="923330"/>
          </a:xfrm>
          <a:prstGeom prst="rect">
            <a:avLst/>
          </a:prstGeom>
          <a:noFill/>
        </p:spPr>
        <p:txBody>
          <a:bodyPr wrap="none" lIns="91440" tIns="45720" rIns="91440" bIns="45720">
            <a:spAutoFit/>
          </a:bodyPr>
          <a:lstStyle/>
          <a:p>
            <a:pPr algn="ctr"/>
            <a:r>
              <a:rPr lang="en-US" sz="5400" b="1" spc="50" dirty="0">
                <a:ln w="9525" cmpd="sng">
                  <a:solidFill>
                    <a:schemeClr val="accent1"/>
                  </a:solidFill>
                  <a:prstDash val="solid"/>
                </a:ln>
                <a:solidFill>
                  <a:srgbClr val="70AD47">
                    <a:tint val="1000"/>
                  </a:srgbClr>
                </a:solidFill>
                <a:effectLst>
                  <a:glow rad="38100">
                    <a:schemeClr val="accent1">
                      <a:alpha val="40000"/>
                    </a:schemeClr>
                  </a:glow>
                </a:effectLst>
              </a:rPr>
              <a:t>6</a:t>
            </a:r>
            <a:endParaRPr lang="en-US" sz="54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pic>
        <p:nvPicPr>
          <p:cNvPr id="19" name="Picture 18" descr="A red and white rectangular object with black border&#10;&#10;Description automatically generated">
            <a:extLst>
              <a:ext uri="{FF2B5EF4-FFF2-40B4-BE49-F238E27FC236}">
                <a16:creationId xmlns:a16="http://schemas.microsoft.com/office/drawing/2014/main" id="{3F78DAC4-7347-D3FE-4884-F6D4BDE2515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391731" y="2988120"/>
            <a:ext cx="1277134" cy="2219093"/>
          </a:xfrm>
          <a:prstGeom prst="rect">
            <a:avLst/>
          </a:prstGeom>
        </p:spPr>
      </p:pic>
      <p:pic>
        <p:nvPicPr>
          <p:cNvPr id="23" name="Picture 22" descr="A glass of blue liquid&#10;&#10;Description automatically generated">
            <a:extLst>
              <a:ext uri="{FF2B5EF4-FFF2-40B4-BE49-F238E27FC236}">
                <a16:creationId xmlns:a16="http://schemas.microsoft.com/office/drawing/2014/main" id="{24E3493E-1D47-2E34-133C-E1AAEB2FCB40}"/>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184200" y="2837521"/>
            <a:ext cx="1314707" cy="2484486"/>
          </a:xfrm>
          <a:prstGeom prst="rect">
            <a:avLst/>
          </a:prstGeom>
        </p:spPr>
      </p:pic>
    </p:spTree>
    <p:extLst>
      <p:ext uri="{BB962C8B-B14F-4D97-AF65-F5344CB8AC3E}">
        <p14:creationId xmlns:p14="http://schemas.microsoft.com/office/powerpoint/2010/main" val="1361823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1000"/>
                                        <p:tgtEl>
                                          <p:spTgt spid="3"/>
                                        </p:tgtEl>
                                      </p:cBhvr>
                                    </p:animEffect>
                                    <p:anim calcmode="lin" valueType="num">
                                      <p:cBhvr>
                                        <p:cTn id="16" dur="1000" fill="hold"/>
                                        <p:tgtEl>
                                          <p:spTgt spid="3"/>
                                        </p:tgtEl>
                                        <p:attrNameLst>
                                          <p:attrName>ppt_x</p:attrName>
                                        </p:attrNameLst>
                                      </p:cBhvr>
                                      <p:tavLst>
                                        <p:tav tm="0">
                                          <p:val>
                                            <p:strVal val="#ppt_x"/>
                                          </p:val>
                                        </p:tav>
                                        <p:tav tm="100000">
                                          <p:val>
                                            <p:strVal val="#ppt_x"/>
                                          </p:val>
                                        </p:tav>
                                      </p:tavLst>
                                    </p:anim>
                                    <p:anim calcmode="lin" valueType="num">
                                      <p:cBhvr>
                                        <p:cTn id="17" dur="1000" fill="hold"/>
                                        <p:tgtEl>
                                          <p:spTgt spid="3"/>
                                        </p:tgtEl>
                                        <p:attrNameLst>
                                          <p:attrName>ppt_y</p:attrName>
                                        </p:attrNameLst>
                                      </p:cBhvr>
                                      <p:tavLst>
                                        <p:tav tm="0">
                                          <p:val>
                                            <p:strVal val="#ppt_y+.1"/>
                                          </p:val>
                                        </p:tav>
                                        <p:tav tm="100000">
                                          <p:val>
                                            <p:strVal val="#ppt_y"/>
                                          </p:val>
                                        </p:tav>
                                      </p:tavLst>
                                    </p:anim>
                                  </p:childTnLst>
                                </p:cTn>
                              </p:par>
                              <p:par>
                                <p:cTn id="18" presetID="1" presetClass="entr" presetSubtype="0"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20"/>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2"/>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fade">
                                      <p:cBhvr>
                                        <p:cTn id="30" dur="500"/>
                                        <p:tgtEl>
                                          <p:spTgt spid="19"/>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fade">
                                      <p:cBhvr>
                                        <p:cTn id="35" dur="500"/>
                                        <p:tgtEl>
                                          <p:spTgt spid="23"/>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9"/>
                                        </p:tgtEl>
                                        <p:attrNameLst>
                                          <p:attrName>style.visibility</p:attrName>
                                        </p:attrNameLst>
                                      </p:cBhvr>
                                      <p:to>
                                        <p:strVal val="visible"/>
                                      </p:to>
                                    </p:set>
                                    <p:animEffect transition="in" filter="fade">
                                      <p:cBhvr>
                                        <p:cTn id="40" dur="500"/>
                                        <p:tgtEl>
                                          <p:spTgt spid="9"/>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500"/>
                                        <p:tgtEl>
                                          <p:spTgt spid="15"/>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7"/>
                                        </p:tgtEl>
                                        <p:attrNameLst>
                                          <p:attrName>style.visibility</p:attrName>
                                        </p:attrNameLst>
                                      </p:cBhvr>
                                      <p:to>
                                        <p:strVal val="visible"/>
                                      </p:to>
                                    </p:set>
                                    <p:animEffect transition="in" filter="fade">
                                      <p:cBhvr>
                                        <p:cTn id="46" dur="500"/>
                                        <p:tgtEl>
                                          <p:spTgt spid="17"/>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fade">
                                      <p:cBhvr>
                                        <p:cTn id="52" dur="500"/>
                                        <p:tgtEl>
                                          <p:spTgt spid="14"/>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fade">
                                      <p:cBhvr>
                                        <p:cTn id="55" dur="500"/>
                                        <p:tgtEl>
                                          <p:spTgt spid="18"/>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12"/>
                                        </p:tgtEl>
                                        <p:attrNameLst>
                                          <p:attrName>style.visibility</p:attrName>
                                        </p:attrNameLst>
                                      </p:cBhvr>
                                      <p:to>
                                        <p:strVal val="visible"/>
                                      </p:to>
                                    </p:set>
                                    <p:animEffect transition="in" filter="fade">
                                      <p:cBhvr>
                                        <p:cTn id="58" dur="500"/>
                                        <p:tgtEl>
                                          <p:spTgt spid="12"/>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22"/>
                                        </p:tgtEl>
                                        <p:attrNameLst>
                                          <p:attrName>style.visibility</p:attrName>
                                        </p:attrNameLst>
                                      </p:cBhvr>
                                      <p:to>
                                        <p:strVal val="visible"/>
                                      </p:to>
                                    </p:set>
                                    <p:animEffect transition="in" filter="fade">
                                      <p:cBhvr>
                                        <p:cTn id="63" dur="500"/>
                                        <p:tgtEl>
                                          <p:spTgt spid="22"/>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11"/>
                                        </p:tgtEl>
                                        <p:attrNameLst>
                                          <p:attrName>style.visibility</p:attrName>
                                        </p:attrNameLst>
                                      </p:cBhvr>
                                      <p:to>
                                        <p:strVal val="visible"/>
                                      </p:to>
                                    </p:set>
                                    <p:animEffect transition="in" filter="fade">
                                      <p:cBhvr>
                                        <p:cTn id="6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p:bldP spid="3" grpId="0"/>
      <p:bldP spid="9" grpId="0" animBg="1"/>
      <p:bldP spid="14" grpId="0" animBg="1"/>
      <p:bldP spid="15" grpId="0" animBg="1"/>
      <p:bldP spid="16" grpId="0" animBg="1"/>
      <p:bldP spid="17" grpId="0" animBg="1"/>
      <p:bldP spid="18" grpId="0" animBg="1"/>
      <p:bldP spid="20" grpId="0" animBg="1"/>
      <p:bldP spid="2" grpId="0"/>
      <p:bldP spid="22" grpId="0"/>
      <p:bldP spid="10" grpId="0" animBg="1"/>
      <p:bldP spid="11" grpId="0" animBg="1"/>
      <p:bldP spid="12" grpId="0"/>
    </p:bldLst>
  </p:timing>
</p:sld>
</file>

<file path=ppt/theme/theme1.xml><?xml version="1.0" encoding="utf-8"?>
<a:theme xmlns:a="http://schemas.openxmlformats.org/drawingml/2006/main" name="Office Them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76838828-4103-48cc-9222-2b5305851456" xsi:nil="true"/>
    <lcf76f155ced4ddcb4097134ff3c332f xmlns="67230457-3a05-4857-bc71-df27687f13b6">
      <Terms xmlns="http://schemas.microsoft.com/office/infopath/2007/PartnerControls"/>
    </lcf76f155ced4ddcb4097134ff3c332f>
    <SharedWithUsers xmlns="76838828-4103-48cc-9222-2b5305851456">
      <UserInfo>
        <DisplayName>Hannah Edwards</DisplayName>
        <AccountId>183</AccountId>
        <AccountType/>
      </UserInfo>
      <UserInfo>
        <DisplayName>Tamara Bennett</DisplayName>
        <AccountId>19</AccountId>
        <AccountType/>
      </UserInfo>
      <UserInfo>
        <DisplayName>Irene Beltramini</DisplayName>
        <AccountId>118</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E25B077368CF148BA4E587CEBF35728" ma:contentTypeVersion="14" ma:contentTypeDescription="Create a new document." ma:contentTypeScope="" ma:versionID="bf2b301dd907db7ead7ed5c3d20debdb">
  <xsd:schema xmlns:xsd="http://www.w3.org/2001/XMLSchema" xmlns:xs="http://www.w3.org/2001/XMLSchema" xmlns:p="http://schemas.microsoft.com/office/2006/metadata/properties" xmlns:ns2="67230457-3a05-4857-bc71-df27687f13b6" xmlns:ns3="76838828-4103-48cc-9222-2b5305851456" targetNamespace="http://schemas.microsoft.com/office/2006/metadata/properties" ma:root="true" ma:fieldsID="4ac4be3ddf14678ae1466d535bf0ef96" ns2:_="" ns3:_="">
    <xsd:import namespace="67230457-3a05-4857-bc71-df27687f13b6"/>
    <xsd:import namespace="76838828-4103-48cc-9222-2b5305851456"/>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SearchPropertie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7230457-3a05-4857-bc71-df27687f13b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7b6b569b-509a-467d-b105-d97728d3fc11"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ServiceDateTaken" ma:index="21"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6838828-4103-48cc-9222-2b5305851456"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4e1de954-89e9-453a-a28a-2ce1b4c2ea7d}" ma:internalName="TaxCatchAll" ma:showField="CatchAllData" ma:web="76838828-4103-48cc-9222-2b530585145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haredContentType xmlns="Microsoft.SharePoint.Taxonomy.ContentTypeSync" SourceId="7b6b569b-509a-467d-b105-d97728d3fc11" ContentTypeId="0x0101" PreviousValue="false" LastSyncTimeStamp="2018-02-02T11:34:11.213Z"/>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B88EA93-6934-47FE-BD72-75A22A2FB8E3}">
  <ds:schemaRefs>
    <ds:schemaRef ds:uri="http://schemas.openxmlformats.org/package/2006/metadata/core-properties"/>
    <ds:schemaRef ds:uri="http://schemas.microsoft.com/office/infopath/2007/PartnerControls"/>
    <ds:schemaRef ds:uri="http://www.w3.org/XML/1998/namespace"/>
    <ds:schemaRef ds:uri="http://purl.org/dc/elements/1.1/"/>
    <ds:schemaRef ds:uri="http://purl.org/dc/terms/"/>
    <ds:schemaRef ds:uri="http://purl.org/dc/dcmitype/"/>
    <ds:schemaRef ds:uri="http://schemas.microsoft.com/office/2006/documentManagement/types"/>
    <ds:schemaRef ds:uri="76838828-4103-48cc-9222-2b5305851456"/>
    <ds:schemaRef ds:uri="http://schemas.microsoft.com/office/2006/metadata/properties"/>
    <ds:schemaRef ds:uri="67230457-3a05-4857-bc71-df27687f13b6"/>
  </ds:schemaRefs>
</ds:datastoreItem>
</file>

<file path=customXml/itemProps2.xml><?xml version="1.0" encoding="utf-8"?>
<ds:datastoreItem xmlns:ds="http://schemas.openxmlformats.org/officeDocument/2006/customXml" ds:itemID="{EA265526-F88C-4968-9ABB-E667AF36759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7230457-3a05-4857-bc71-df27687f13b6"/>
    <ds:schemaRef ds:uri="76838828-4103-48cc-9222-2b530585145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635DB41-5B0D-4238-B938-4CA83D1D7848}">
  <ds:schemaRefs>
    <ds:schemaRef ds:uri="Microsoft.SharePoint.Taxonomy.ContentTypeSync"/>
  </ds:schemaRefs>
</ds:datastoreItem>
</file>

<file path=customXml/itemProps4.xml><?xml version="1.0" encoding="utf-8"?>
<ds:datastoreItem xmlns:ds="http://schemas.openxmlformats.org/officeDocument/2006/customXml" ds:itemID="{F7B654A3-1367-4393-9D39-0BFB6BCFA8C4}">
  <ds:schemaRefs>
    <ds:schemaRef ds:uri="http://schemas.microsoft.com/sharepoint/v3/contenttype/forms"/>
  </ds:schemaRefs>
</ds:datastoreItem>
</file>

<file path=docMetadata/LabelInfo.xml><?xml version="1.0" encoding="utf-8"?>
<clbl:labelList xmlns:clbl="http://schemas.microsoft.com/office/2020/mipLabelMetadata">
  <clbl:label id="{7d396678-c698-4451-b9ab-bac3c3310917}" enabled="1" method="Privileged" siteId="{b524f606-f77a-4aa2-8da2-fe70343b0cce}" removed="0"/>
</clbl:labelList>
</file>

<file path=docProps/app.xml><?xml version="1.0" encoding="utf-8"?>
<Properties xmlns="http://schemas.openxmlformats.org/officeDocument/2006/extended-properties" xmlns:vt="http://schemas.openxmlformats.org/officeDocument/2006/docPropsVTypes">
  <Template/>
  <TotalTime>47</TotalTime>
  <Words>1074</Words>
  <Application>Microsoft Office PowerPoint</Application>
  <PresentationFormat>Widescreen</PresentationFormat>
  <Paragraphs>155</Paragraphs>
  <Slides>21</Slides>
  <Notes>19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72 Black</vt:lpstr>
      <vt:lpstr>72 Condensed</vt:lpstr>
      <vt:lpstr>Arial</vt:lpstr>
      <vt:lpstr>Calibri</vt:lpstr>
      <vt:lpstr>Calibri Light</vt:lpstr>
      <vt:lpstr>ReithSans</vt:lpstr>
      <vt:lpstr>Office Theme</vt:lpstr>
      <vt:lpstr>Are you ready to become a  ‘Water Warrior’?</vt:lpstr>
      <vt:lpstr>Get your thinking hats on…</vt:lpstr>
      <vt:lpstr>PowerPoint Presentation</vt:lpstr>
      <vt:lpstr>PowerPoint Presentation</vt:lpstr>
      <vt:lpstr>Think about your day so far, have you used water?</vt:lpstr>
      <vt:lpstr>Water &amp; Our Body</vt:lpstr>
      <vt:lpstr>Where do we find water in our body?</vt:lpstr>
      <vt:lpstr>PowerPoint Presentation</vt:lpstr>
      <vt:lpstr>PowerPoint Presentation</vt:lpstr>
      <vt:lpstr>Are you ready to join me and my Water Warrior friends?</vt:lpstr>
      <vt:lpstr>PowerPoint Presentation</vt:lpstr>
      <vt:lpstr>PowerPoint Presentation</vt:lpstr>
      <vt:lpstr>Quiz Time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 Final message from Will…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Are you ready to become a ‘Water Warrior’?</dc:title>
  <dc:creator>Amy Emery</dc:creator>
  <cp:lastModifiedBy>Nicola Crocker</cp:lastModifiedBy>
  <cp:revision>41</cp:revision>
  <dcterms:created xsi:type="dcterms:W3CDTF">2022-08-01T09:27:06Z</dcterms:created>
  <dcterms:modified xsi:type="dcterms:W3CDTF">2024-04-30T09:39:54Z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0x010100EE25B077368CF148BA4E587CEBF35728</vt:lpwstr>
  </property>
  <property fmtid="{D5CDD505-2E9C-101B-9397-08002B2CF9AE}" pid="3" name="MediaServiceImageTags">
    <vt:lpwstr/>
  </property>
</Properties>
</file>