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72" r:id="rId7"/>
    <p:sldId id="259" r:id="rId8"/>
    <p:sldId id="258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>
      <p:cViewPr varScale="1">
        <p:scale>
          <a:sx n="79" d="100"/>
          <a:sy n="79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rectangle with white text&#10;&#10;AI-generated content may be incorrect.">
            <a:extLst>
              <a:ext uri="{FF2B5EF4-FFF2-40B4-BE49-F238E27FC236}">
                <a16:creationId xmlns:a16="http://schemas.microsoft.com/office/drawing/2014/main" id="{01FF1C62-6828-DCF2-DD11-459E58D6BF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6BB73C-4261-84F6-23EA-A3CC899CA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4667"/>
            <a:ext cx="9144000" cy="202483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6D3096-93C9-9F91-F1D2-46FC36FF41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91572"/>
            <a:ext cx="9144000" cy="116634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3244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background with a white rectangle&#10;&#10;AI-generated content may be incorrect.">
            <a:extLst>
              <a:ext uri="{FF2B5EF4-FFF2-40B4-BE49-F238E27FC236}">
                <a16:creationId xmlns:a16="http://schemas.microsoft.com/office/drawing/2014/main" id="{76478AEB-3AAF-5EFB-688B-378572DA4C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F261AC-BEB0-2918-5E57-EFEC83D26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9674" y="457200"/>
            <a:ext cx="53697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105EF9-701B-CD7A-FD58-3459E62F5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9720" y="987425"/>
            <a:ext cx="527160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AB35D5-23A2-8402-A86A-5CD55970B3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9674" y="2057400"/>
            <a:ext cx="536979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0524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16FAD-31B6-3B6B-EEFE-C4D7F8760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B8731A-ACEF-03E7-44C0-A8952008F2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988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89B3D5-D706-D3EA-C58C-0E5E89B0AC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864031-C245-A5DB-E04F-EAB853CB19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744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EBB97-DDF8-86BD-5637-0A2F2BB23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71F4C-299B-6BC6-4726-D6A630A77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3813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46463-BF77-71F6-44C6-AE5FF69B0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0AE68-D1A4-BBB9-D678-5AD070179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3911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771CD-C139-43CA-422A-E699E236B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81040-2B0E-888A-32A9-8FBC8C0986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7E2056-D9C9-ABBF-EF6E-EF2A28A4A2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709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D0489-EA62-9025-DDF2-67E16B944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C4694-09BC-F01F-67DB-D3A0CDC6F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27F5A0-AAC8-611A-2643-2DA51B77AF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B2C382-8118-4716-AA50-1C79EC1FC0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97F493-873C-5B38-2F33-258FB15BB1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77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C6F3D-ACA0-AFA0-F7B2-7CFAE743C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95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rectangle with a white background&#10;&#10;AI-generated content may be incorrect.">
            <a:extLst>
              <a:ext uri="{FF2B5EF4-FFF2-40B4-BE49-F238E27FC236}">
                <a16:creationId xmlns:a16="http://schemas.microsoft.com/office/drawing/2014/main" id="{B6F91F44-06ED-B754-FDD6-FB81A1502E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497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rectangle with a white rectangle on it&#10;&#10;AI-generated content may be incorrect.">
            <a:extLst>
              <a:ext uri="{FF2B5EF4-FFF2-40B4-BE49-F238E27FC236}">
                <a16:creationId xmlns:a16="http://schemas.microsoft.com/office/drawing/2014/main" id="{02C9DBDB-CB0C-B34D-DB9D-20527B64E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9DA74-F0AE-C289-097E-81AF9B6DE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11" y="987425"/>
            <a:ext cx="516728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8F2B991-4984-6FE3-561C-1FA34BA9A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28" y="457200"/>
            <a:ext cx="53697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468995C-1FAA-3CF2-8EFC-7D25AFBD8B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3228" y="2057400"/>
            <a:ext cx="536979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884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urple rectangle with a white rectangle on it&#10;&#10;AI-generated content may be incorrect.">
            <a:extLst>
              <a:ext uri="{FF2B5EF4-FFF2-40B4-BE49-F238E27FC236}">
                <a16:creationId xmlns:a16="http://schemas.microsoft.com/office/drawing/2014/main" id="{FAB7DAA3-E23C-7081-9E68-97C98D8C9E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F261AC-BEB0-2918-5E57-EFEC83D26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28" y="457200"/>
            <a:ext cx="53697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105EF9-701B-CD7A-FD58-3459E62F5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9674" y="987425"/>
            <a:ext cx="527160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AB35D5-23A2-8402-A86A-5CD55970B3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3228" y="2057400"/>
            <a:ext cx="536979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1984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urple rectangle with a white background&#10;&#10;AI-generated content may be incorrect.">
            <a:extLst>
              <a:ext uri="{FF2B5EF4-FFF2-40B4-BE49-F238E27FC236}">
                <a16:creationId xmlns:a16="http://schemas.microsoft.com/office/drawing/2014/main" id="{9D52C6D5-89D7-5750-03D5-06825DE2E2E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41AD46-3956-E8F1-E447-5E5E99855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2787"/>
            <a:ext cx="10515600" cy="1027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1B1CDF-FAD5-0BCD-8484-CD70073E58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55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585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3GvrIgInCTU?feature=oembed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idSF79GtCg" TargetMode="External"/><Relationship Id="rId2" Type="http://schemas.openxmlformats.org/officeDocument/2006/relationships/hyperlink" Target="https://www.youtube.com/watch?v=jB1Wcmvyl8M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svg"/><Relationship Id="rId5" Type="http://schemas.openxmlformats.org/officeDocument/2006/relationships/hyperlink" Target="https://www.youtube.com/watch?v=b62ThRdI27E" TargetMode="External"/><Relationship Id="rId4" Type="http://schemas.openxmlformats.org/officeDocument/2006/relationships/hyperlink" Target="https://www.youtube.com/watch?v=VjwNTSSm6t8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hyperlink" Target="https://somersetyouthparliament.org.uk/" TargetMode="Externa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1CC6F-D4EA-1070-EAA2-A06781DF82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02763"/>
            <a:ext cx="9144000" cy="2024830"/>
          </a:xfrm>
        </p:spPr>
        <p:txBody>
          <a:bodyPr/>
          <a:lstStyle/>
          <a:p>
            <a:r>
              <a:rPr lang="en-GB" dirty="0"/>
              <a:t>Benefits of a good night’s sleep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A3EBB8-1B68-1390-74CB-82CFC9A91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72731"/>
            <a:ext cx="9144000" cy="884970"/>
          </a:xfrm>
        </p:spPr>
        <p:txBody>
          <a:bodyPr>
            <a:normAutofit lnSpcReduction="10000"/>
          </a:bodyPr>
          <a:lstStyle/>
          <a:p>
            <a:r>
              <a:rPr lang="en-GB" sz="2500" b="1" dirty="0"/>
              <a:t>Beatrice Guest</a:t>
            </a:r>
          </a:p>
          <a:p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Somerset Youth Parliament Advisory Group Member</a:t>
            </a:r>
          </a:p>
        </p:txBody>
      </p:sp>
    </p:spTree>
    <p:extLst>
      <p:ext uri="{BB962C8B-B14F-4D97-AF65-F5344CB8AC3E}">
        <p14:creationId xmlns:p14="http://schemas.microsoft.com/office/powerpoint/2010/main" val="2893469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STAGES OF SLEEPING (fix your sleep schedule) #sleep #college #funnyvideo">
            <a:hlinkClick r:id="" action="ppaction://media"/>
            <a:extLst>
              <a:ext uri="{FF2B5EF4-FFF2-40B4-BE49-F238E27FC236}">
                <a16:creationId xmlns:a16="http://schemas.microsoft.com/office/drawing/2014/main" id="{9D849D93-673C-5F63-F8FA-F878C037F29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288696" y="0"/>
            <a:ext cx="3871913" cy="6858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C877796-C422-CA35-83E8-67837075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28" y="2505456"/>
            <a:ext cx="5369798" cy="996696"/>
          </a:xfrm>
        </p:spPr>
        <p:txBody>
          <a:bodyPr/>
          <a:lstStyle/>
          <a:p>
            <a:r>
              <a:rPr lang="en-GB" dirty="0"/>
              <a:t>Stages of Sleeping</a:t>
            </a:r>
            <a:br>
              <a:rPr lang="en-GB" dirty="0"/>
            </a:br>
            <a:r>
              <a:rPr lang="en-GB" dirty="0"/>
              <a:t>(fix your sleeping cycle)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68E8F1-2C91-D5D5-B8AC-71F0738852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3228" y="3502152"/>
            <a:ext cx="5369798" cy="356616"/>
          </a:xfrm>
        </p:spPr>
        <p:txBody>
          <a:bodyPr/>
          <a:lstStyle/>
          <a:p>
            <a:r>
              <a:rPr lang="en-GB" dirty="0"/>
              <a:t>By Gregor Reynolds</a:t>
            </a:r>
          </a:p>
        </p:txBody>
      </p:sp>
    </p:spTree>
    <p:extLst>
      <p:ext uri="{BB962C8B-B14F-4D97-AF65-F5344CB8AC3E}">
        <p14:creationId xmlns:p14="http://schemas.microsoft.com/office/powerpoint/2010/main" val="63255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8F00E-B6BB-C87E-6E9F-71C15B80D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774" y="2813050"/>
            <a:ext cx="2938176" cy="1600200"/>
          </a:xfrm>
        </p:spPr>
        <p:txBody>
          <a:bodyPr>
            <a:noAutofit/>
          </a:bodyPr>
          <a:lstStyle/>
          <a:p>
            <a:r>
              <a:rPr lang="en-GB" sz="8800" dirty="0">
                <a:solidFill>
                  <a:schemeClr val="bg1"/>
                </a:solidFill>
              </a:rPr>
              <a:t>Fun 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D7D3E-BE12-6D5A-8BDB-BC234FFA71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9674" y="679450"/>
            <a:ext cx="5369798" cy="5435600"/>
          </a:xfrm>
        </p:spPr>
        <p:txBody>
          <a:bodyPr>
            <a:normAutofit lnSpcReduction="10000"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Part of your brain stays awake while you sleep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Severe sleep deprivation can cause hallucinations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Sea Otters sleep holding paws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Your body temperature has to drop, for you to fall asleep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Caffeine can disrupt your sleep – even 6 hours later!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REM sleep boosts creativity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Your brain works harder when you’re asleep than when you’re awake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Lack of sleep causes your body to swell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Sleep deprivation shuts the body down faster than a lack of food.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10% of people dream entirely in black and white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A 75 years old, will have spent 25 years sleeping, 6 years of which will be in dream land.</a:t>
            </a:r>
          </a:p>
        </p:txBody>
      </p:sp>
    </p:spTree>
    <p:extLst>
      <p:ext uri="{BB962C8B-B14F-4D97-AF65-F5344CB8AC3E}">
        <p14:creationId xmlns:p14="http://schemas.microsoft.com/office/powerpoint/2010/main" val="2120494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1C3A1-F744-6082-7DD8-D35856D18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5700" y="938359"/>
            <a:ext cx="7658100" cy="1027901"/>
          </a:xfrm>
        </p:spPr>
        <p:txBody>
          <a:bodyPr>
            <a:normAutofit/>
          </a:bodyPr>
          <a:lstStyle/>
          <a:p>
            <a:r>
              <a:rPr lang="en-GB" dirty="0"/>
              <a:t>Did you know?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AA550-ED68-D436-1F6C-87164FD8B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5700" y="1992378"/>
            <a:ext cx="7943850" cy="3047000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GB" sz="2200" dirty="0"/>
              <a:t>Young people need an average of 8-10 hrs sleep a night?</a:t>
            </a:r>
          </a:p>
          <a:p>
            <a:pPr>
              <a:spcAft>
                <a:spcPts val="1200"/>
              </a:spcAft>
            </a:pPr>
            <a:r>
              <a:rPr lang="en-GB" sz="2200" dirty="0"/>
              <a:t>Nearly 70% of us DON’T get the recommended amount of sleep!</a:t>
            </a:r>
          </a:p>
          <a:p>
            <a:pPr>
              <a:spcAft>
                <a:spcPts val="1200"/>
              </a:spcAft>
            </a:pPr>
            <a:r>
              <a:rPr lang="en-GB" sz="2200" dirty="0"/>
              <a:t>45% of us are still checking our phones after we’ve gone to bed</a:t>
            </a:r>
          </a:p>
          <a:p>
            <a:pPr>
              <a:spcAft>
                <a:spcPts val="1200"/>
              </a:spcAft>
            </a:pPr>
            <a:r>
              <a:rPr lang="en-GB" sz="2200" dirty="0"/>
              <a:t>91.4% of young people with mental health issues have had problems with sleep  </a:t>
            </a:r>
          </a:p>
          <a:p>
            <a:pPr>
              <a:spcAft>
                <a:spcPts val="1200"/>
              </a:spcAft>
            </a:pPr>
            <a:r>
              <a:rPr lang="en-GB" sz="2200" dirty="0"/>
              <a:t>And extreme sleep deprivation in teens has been linked to anxiety, depression, and weight gain.</a:t>
            </a:r>
          </a:p>
        </p:txBody>
      </p:sp>
      <p:pic>
        <p:nvPicPr>
          <p:cNvPr id="4" name="Graphic 3" descr="Sleep">
            <a:extLst>
              <a:ext uri="{FF2B5EF4-FFF2-40B4-BE49-F238E27FC236}">
                <a16:creationId xmlns:a16="http://schemas.microsoft.com/office/drawing/2014/main" id="{584208EB-EA2F-815D-2C17-7FA00D28ED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2167" y="1815682"/>
            <a:ext cx="3031901" cy="303190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5843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E28F4B-BE41-D165-8866-8F5C99E3C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274" y="457200"/>
            <a:ext cx="4697126" cy="16002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Some physical benefits of getting a regular great night’s sleep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F3CD49-1DF3-1453-939C-B5B7350F5F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9274" y="2178050"/>
            <a:ext cx="4697126" cy="369093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</a:rPr>
              <a:t>Faster immune response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</a:rPr>
              <a:t>Reduced risk of heart condition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</a:rPr>
              <a:t>More stable mood &amp; emotions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</a:rPr>
              <a:t>Better memory &amp; focus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</a:rPr>
              <a:t>Better skin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bg1"/>
                </a:solidFill>
              </a:rPr>
              <a:t>Easier to maintain a healthy weight</a:t>
            </a:r>
          </a:p>
        </p:txBody>
      </p:sp>
      <p:pic>
        <p:nvPicPr>
          <p:cNvPr id="7" name="Graphic 6" descr="Run">
            <a:extLst>
              <a:ext uri="{FF2B5EF4-FFF2-40B4-BE49-F238E27FC236}">
                <a16:creationId xmlns:a16="http://schemas.microsoft.com/office/drawing/2014/main" id="{DDE4CA35-10EF-2381-437E-023C81D0A7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05602" y="967141"/>
            <a:ext cx="4923718" cy="492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37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81C824E-5BEE-FDCC-7006-45F607DE1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28" y="987425"/>
            <a:ext cx="5369798" cy="588060"/>
          </a:xfrm>
        </p:spPr>
        <p:txBody>
          <a:bodyPr/>
          <a:lstStyle/>
          <a:p>
            <a:r>
              <a:rPr lang="en-GB" dirty="0"/>
              <a:t>Top tips for better sleep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5CC56DC-30AB-FC69-5E7A-DF2631D1C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3228" y="1649626"/>
            <a:ext cx="5369798" cy="4211423"/>
          </a:xfrm>
        </p:spPr>
        <p:txBody>
          <a:bodyPr>
            <a:no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Try not to drink caffeine after Lunch but especially 2 hours before bed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Create a calming bedroom space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Try to not have your phone in your room or look at screens for an hour before bed 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sz="2200" dirty="0"/>
              <a:t>Try having a relaxing bedtime routine- meditation, soft lights, gentle music. You could try a herbal tea designed for helping with sleep</a:t>
            </a:r>
          </a:p>
        </p:txBody>
      </p:sp>
      <p:pic>
        <p:nvPicPr>
          <p:cNvPr id="8" name="Graphic 7" descr="Moon and stars">
            <a:extLst>
              <a:ext uri="{FF2B5EF4-FFF2-40B4-BE49-F238E27FC236}">
                <a16:creationId xmlns:a16="http://schemas.microsoft.com/office/drawing/2014/main" id="{3EEBAAEC-7949-C8D4-5A1C-C47ECC717B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18226" y="1375132"/>
            <a:ext cx="4125317" cy="412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01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513377E-8CA5-8C5A-24C8-2AADDD07A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28303"/>
            <a:ext cx="10515600" cy="929588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accent4"/>
                </a:solidFill>
              </a:rPr>
              <a:t>You’re worth it!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A8A5BF-D371-88C5-A655-3367BEDC2F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932760"/>
            <a:ext cx="10515600" cy="1500187"/>
          </a:xfrm>
        </p:spPr>
        <p:txBody>
          <a:bodyPr>
            <a:noAutofit/>
          </a:bodyPr>
          <a:lstStyle/>
          <a:p>
            <a:pPr algn="ctr"/>
            <a:r>
              <a:rPr lang="en-GB" sz="3600" dirty="0"/>
              <a:t>Get the sleep you deserve</a:t>
            </a:r>
          </a:p>
          <a:p>
            <a:pPr algn="ctr"/>
            <a:r>
              <a:rPr lang="en-GB" sz="3600" dirty="0"/>
              <a:t>because you’ll look and feel great</a:t>
            </a:r>
          </a:p>
          <a:p>
            <a:pPr algn="ctr"/>
            <a:r>
              <a:rPr lang="en-GB" sz="3600" dirty="0"/>
              <a:t>Be the boss of your own life</a:t>
            </a:r>
          </a:p>
        </p:txBody>
      </p:sp>
    </p:spTree>
    <p:extLst>
      <p:ext uri="{BB962C8B-B14F-4D97-AF65-F5344CB8AC3E}">
        <p14:creationId xmlns:p14="http://schemas.microsoft.com/office/powerpoint/2010/main" val="1629753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F0D14CF-7DAE-998B-AB82-240C2FF69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 more information and support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CBDBB6-31DA-506A-E206-0D3558F3A8DE}"/>
              </a:ext>
            </a:extLst>
          </p:cNvPr>
          <p:cNvSpPr txBox="1"/>
          <p:nvPr/>
        </p:nvSpPr>
        <p:spPr>
          <a:xfrm>
            <a:off x="838200" y="1690688"/>
            <a:ext cx="7131908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Can Sleep Affect A Teenagers Education? | Matthew Walker</a:t>
            </a:r>
            <a:endParaRPr lang="en-GB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Teenage Brain and Sleep</a:t>
            </a:r>
            <a:endParaRPr lang="en-GB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Teen Sleep Hub - Top Tips - Anxiety</a:t>
            </a:r>
            <a:endParaRPr lang="en-GB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Tips to help weary teens get a good night’s sleep</a:t>
            </a:r>
            <a:endParaRPr lang="en-GB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phic 6" descr="Link">
            <a:extLst>
              <a:ext uri="{FF2B5EF4-FFF2-40B4-BE49-F238E27FC236}">
                <a16:creationId xmlns:a16="http://schemas.microsoft.com/office/drawing/2014/main" id="{960AE474-2BCD-65C6-06E4-6BE1B8A857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8372" y="1690688"/>
            <a:ext cx="3067163" cy="306716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2237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46A943-40FD-E76D-7545-543FC1B07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366" y="395410"/>
            <a:ext cx="5369798" cy="1031789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Somerset Youth Parliament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4E5DF-DE4F-0114-0F5C-E4CDDF57D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8365" y="1526056"/>
            <a:ext cx="5567591" cy="381158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Our group of volunteers is open to local young people aged 10-25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We have 3 elected Members of youth parliament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And a diverse Advisory 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We run projects and campaigns reflecting the interests, concerns and in response to the priorities of young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The aim of the group is to empower young people and elevate young people’s voices by working with decision makers and services to improve lives.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If you would like to find out more about us please go to our website here:</a:t>
            </a:r>
            <a:br>
              <a:rPr lang="en-GB" sz="1800" dirty="0">
                <a:solidFill>
                  <a:schemeClr val="bg1"/>
                </a:solidFill>
              </a:rPr>
            </a:br>
            <a:r>
              <a:rPr lang="en-GB" sz="1800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Somerset Youth Parliament</a:t>
            </a:r>
            <a:endParaRPr lang="en-GB" sz="1800" b="1" dirty="0">
              <a:solidFill>
                <a:schemeClr val="bg1"/>
              </a:solidFill>
            </a:endParaRPr>
          </a:p>
        </p:txBody>
      </p:sp>
      <p:pic>
        <p:nvPicPr>
          <p:cNvPr id="6" name="Graphic 5" descr="Meeting">
            <a:extLst>
              <a:ext uri="{FF2B5EF4-FFF2-40B4-BE49-F238E27FC236}">
                <a16:creationId xmlns:a16="http://schemas.microsoft.com/office/drawing/2014/main" id="{BB5CF78F-0259-B5D3-D2DE-94D5AF8DE0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58104" y="1320428"/>
            <a:ext cx="4017216" cy="401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77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Youth Parliament">
      <a:dk1>
        <a:srgbClr val="231F20"/>
      </a:dk1>
      <a:lt1>
        <a:sysClr val="window" lastClr="FFFFFF"/>
      </a:lt1>
      <a:dk2>
        <a:srgbClr val="231F20"/>
      </a:dk2>
      <a:lt2>
        <a:srgbClr val="E8E8E8"/>
      </a:lt2>
      <a:accent1>
        <a:srgbClr val="38BCCF"/>
      </a:accent1>
      <a:accent2>
        <a:srgbClr val="94C940"/>
      </a:accent2>
      <a:accent3>
        <a:srgbClr val="9E649C"/>
      </a:accent3>
      <a:accent4>
        <a:srgbClr val="7F629D"/>
      </a:accent4>
      <a:accent5>
        <a:srgbClr val="DF222C"/>
      </a:accent5>
      <a:accent6>
        <a:srgbClr val="FBEE34"/>
      </a:accent6>
      <a:hlink>
        <a:srgbClr val="9E649C"/>
      </a:hlink>
      <a:folHlink>
        <a:srgbClr val="7F629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E9A62F331B1D479699E052A455F4A9" ma:contentTypeVersion="19" ma:contentTypeDescription="Create a new document." ma:contentTypeScope="" ma:versionID="24c990ad57e8c3188a0a66cded916a6f">
  <xsd:schema xmlns:xsd="http://www.w3.org/2001/XMLSchema" xmlns:xs="http://www.w3.org/2001/XMLSchema" xmlns:p="http://schemas.microsoft.com/office/2006/metadata/properties" xmlns:ns2="36fae350-bf31-4c3b-b147-124ba82948bb" xmlns:ns3="a02b8d31-97cf-4c33-950f-17799f2cab54" targetNamespace="http://schemas.microsoft.com/office/2006/metadata/properties" ma:root="true" ma:fieldsID="aeb898f0a7e2e92d2255ef6437c6c10b" ns2:_="" ns3:_="">
    <xsd:import namespace="36fae350-bf31-4c3b-b147-124ba82948bb"/>
    <xsd:import namespace="a02b8d31-97cf-4c33-950f-17799f2cab54"/>
    <xsd:element name="properties">
      <xsd:complexType>
        <xsd:sequence>
          <xsd:element name="documentManagement">
            <xsd:complexType>
              <xsd:all>
                <xsd:element ref="ns2:Hidden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fae350-bf31-4c3b-b147-124ba82948bb" elementFormDefault="qualified">
    <xsd:import namespace="http://schemas.microsoft.com/office/2006/documentManagement/types"/>
    <xsd:import namespace="http://schemas.microsoft.com/office/infopath/2007/PartnerControls"/>
    <xsd:element name="Hidden" ma:index="8" nillable="true" ma:displayName="Hidden" ma:default="0" ma:indexed="true" ma:internalName="Hidden">
      <xsd:simpleType>
        <xsd:restriction base="dms:Boolean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b6b569b-509a-467d-b105-d97728d3fc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2b8d31-97cf-4c33-950f-17799f2cab5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9d35bc8-6103-436d-b8bc-1a22bdfdc841}" ma:internalName="TaxCatchAll" ma:showField="CatchAllData" ma:web="a02b8d31-97cf-4c33-950f-17799f2cab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7b6b569b-509a-467d-b105-d97728d3fc11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6fae350-bf31-4c3b-b147-124ba82948bb">
      <Terms xmlns="http://schemas.microsoft.com/office/infopath/2007/PartnerControls"/>
    </lcf76f155ced4ddcb4097134ff3c332f>
    <Hidden xmlns="36fae350-bf31-4c3b-b147-124ba82948bb">false</Hidden>
    <TaxCatchAll xmlns="a02b8d31-97cf-4c33-950f-17799f2cab54"/>
  </documentManagement>
</p:properties>
</file>

<file path=customXml/itemProps1.xml><?xml version="1.0" encoding="utf-8"?>
<ds:datastoreItem xmlns:ds="http://schemas.openxmlformats.org/officeDocument/2006/customXml" ds:itemID="{C9BEE45C-44E0-49CC-A157-898873D3CB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fae350-bf31-4c3b-b147-124ba82948bb"/>
    <ds:schemaRef ds:uri="a02b8d31-97cf-4c33-950f-17799f2cab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3F2592D-2FBC-4C95-AC46-A02701D6FD75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54B2669D-268B-4D41-850A-86ADDD91D12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BE7284E-0146-4905-ABF1-6F3243DDDDCE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http://www.w3.org/XML/1998/namespace"/>
    <ds:schemaRef ds:uri="a02b8d31-97cf-4c33-950f-17799f2cab54"/>
    <ds:schemaRef ds:uri="http://schemas.microsoft.com/office/infopath/2007/PartnerControls"/>
    <ds:schemaRef ds:uri="http://schemas.openxmlformats.org/package/2006/metadata/core-properties"/>
    <ds:schemaRef ds:uri="36fae350-bf31-4c3b-b147-124ba82948bb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7d396678-c698-4451-b9ab-bac3c3310917}" enabled="1" method="Privileged" siteId="{b524f606-f77a-4aa2-8da2-fe70343b0cc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471</Words>
  <Application>Microsoft Office PowerPoint</Application>
  <PresentationFormat>Widescreen</PresentationFormat>
  <Paragraphs>51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Office Theme</vt:lpstr>
      <vt:lpstr>Benefits of a good night’s sleep</vt:lpstr>
      <vt:lpstr>Stages of Sleeping (fix your sleeping cycle)</vt:lpstr>
      <vt:lpstr>Fun facts</vt:lpstr>
      <vt:lpstr>Did you know?</vt:lpstr>
      <vt:lpstr>Some physical benefits of getting a regular great night’s sleep</vt:lpstr>
      <vt:lpstr>Top tips for better sleep</vt:lpstr>
      <vt:lpstr>You’re worth it!</vt:lpstr>
      <vt:lpstr>For more information and support</vt:lpstr>
      <vt:lpstr>Somerset Youth Parliament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 Mitchell</dc:creator>
  <cp:lastModifiedBy>Joanne Leek</cp:lastModifiedBy>
  <cp:revision>4</cp:revision>
  <dcterms:created xsi:type="dcterms:W3CDTF">2025-05-12T13:58:38Z</dcterms:created>
  <dcterms:modified xsi:type="dcterms:W3CDTF">2026-07-17T14:16:32Z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0x0101007AE9A62F331B1D479699E052A455F4A9</vt:lpwstr>
  </property>
</Properties>
</file>